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1.png" ContentType="image/pn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8870040" cy="4384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600" spc="-1" strike="noStrike">
              <a:solidFill>
                <a:srgbClr val="4c4c4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88700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600" spc="-1" strike="noStrike">
              <a:solidFill>
                <a:srgbClr val="4c4c4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49000" y="405936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88700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88700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88700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9000" y="405936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03160" y="176904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01960" y="176904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501960" y="405936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03160" y="405936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fr-FR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88700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fr-F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fr-F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fr-F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fr-F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C3539AC6-999E-42C8-8499-B891F688A65A}" type="slidenum">
              <a:rPr b="0"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fr-F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 descr=""/>
          <p:cNvPicPr/>
          <p:nvPr/>
        </p:nvPicPr>
        <p:blipFill>
          <a:blip r:embed="rId1"/>
          <a:stretch/>
        </p:blipFill>
        <p:spPr>
          <a:xfrm>
            <a:off x="15840" y="301320"/>
            <a:ext cx="10079640" cy="6967080"/>
          </a:xfrm>
          <a:prstGeom prst="rect">
            <a:avLst/>
          </a:prstGeom>
          <a:ln>
            <a:noFill/>
          </a:ln>
        </p:spPr>
      </p:pic>
      <p:sp>
        <p:nvSpPr>
          <p:cNvPr id="42" name="TextShape 1"/>
          <p:cNvSpPr txBox="1"/>
          <p:nvPr/>
        </p:nvSpPr>
        <p:spPr>
          <a:xfrm>
            <a:off x="720000" y="265320"/>
            <a:ext cx="9071640" cy="9788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TextShape 2"/>
          <p:cNvSpPr txBox="1"/>
          <p:nvPr/>
        </p:nvSpPr>
        <p:spPr>
          <a:xfrm>
            <a:off x="640080" y="1645920"/>
            <a:ext cx="8961120" cy="47548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fr-FR" sz="3600" spc="-1" strike="noStrike">
              <a:solidFill>
                <a:srgbClr val="4c4c4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2019-01-27T17:41:04Z</dcterms:created>
  <dc:creator/>
  <dc:description/>
  <dc:language>en-US</dc:language>
  <cp:lastModifiedBy/>
  <cp:revision>1</cp:revision>
  <dc:subject/>
  <dc:title/>
</cp:coreProperties>
</file>