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3.png" ContentType="image/png"/>
  <Override PartName="/ppt/media/image12.png" ContentType="image/png"/>
  <Override PartName="/ppt/media/image11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9.png" ContentType="image/png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0077450" cy="5668962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body"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5" name="PlaceHolder 7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84f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360" y="0"/>
            <a:ext cx="10076400" cy="5667480"/>
          </a:xfrm>
          <a:custGeom>
            <a:avLst/>
            <a:gdLst/>
            <a:ahLst/>
            <a:rect l="l" t="t" r="r" b="b"/>
            <a:pathLst>
              <a:path w="12191999" h="6858002">
                <a:moveTo>
                  <a:pt x="3146803" y="3083854"/>
                </a:moveTo>
                <a:lnTo>
                  <a:pt x="3149576" y="3087400"/>
                </a:lnTo>
                <a:lnTo>
                  <a:pt x="3151592" y="3083854"/>
                </a:lnTo>
                <a:close/>
                <a:moveTo>
                  <a:pt x="4809384" y="2624104"/>
                </a:moveTo>
                <a:lnTo>
                  <a:pt x="4875799" y="2740924"/>
                </a:lnTo>
                <a:lnTo>
                  <a:pt x="4967140" y="2624104"/>
                </a:lnTo>
                <a:close/>
                <a:moveTo>
                  <a:pt x="10494015" y="2245244"/>
                </a:moveTo>
                <a:lnTo>
                  <a:pt x="10670115" y="2470460"/>
                </a:lnTo>
                <a:lnTo>
                  <a:pt x="10846215" y="2245244"/>
                </a:lnTo>
                <a:close/>
                <a:moveTo>
                  <a:pt x="2819091" y="2177393"/>
                </a:moveTo>
                <a:lnTo>
                  <a:pt x="3149576" y="2600054"/>
                </a:lnTo>
                <a:lnTo>
                  <a:pt x="3337521" y="2269467"/>
                </a:lnTo>
                <a:lnTo>
                  <a:pt x="3073732" y="2269467"/>
                </a:lnTo>
                <a:lnTo>
                  <a:pt x="3126078" y="2177393"/>
                </a:lnTo>
                <a:close/>
                <a:moveTo>
                  <a:pt x="6620942" y="2040867"/>
                </a:moveTo>
                <a:lnTo>
                  <a:pt x="6778647" y="2242560"/>
                </a:lnTo>
                <a:lnTo>
                  <a:pt x="6936353" y="2040867"/>
                </a:lnTo>
                <a:close/>
                <a:moveTo>
                  <a:pt x="6465753" y="1842396"/>
                </a:moveTo>
                <a:lnTo>
                  <a:pt x="6597247" y="2010563"/>
                </a:lnTo>
                <a:lnTo>
                  <a:pt x="6728737" y="1842396"/>
                </a:lnTo>
                <a:close/>
                <a:moveTo>
                  <a:pt x="63448" y="0"/>
                </a:moveTo>
                <a:lnTo>
                  <a:pt x="147241" y="0"/>
                </a:lnTo>
                <a:lnTo>
                  <a:pt x="1089898" y="1205576"/>
                </a:lnTo>
                <a:lnTo>
                  <a:pt x="730438" y="1205576"/>
                </a:lnTo>
                <a:lnTo>
                  <a:pt x="1099782" y="1677933"/>
                </a:lnTo>
                <a:lnTo>
                  <a:pt x="1320476" y="1395685"/>
                </a:lnTo>
                <a:lnTo>
                  <a:pt x="961016" y="1395685"/>
                </a:lnTo>
                <a:lnTo>
                  <a:pt x="1945570" y="136527"/>
                </a:lnTo>
                <a:lnTo>
                  <a:pt x="2930124" y="1395685"/>
                </a:lnTo>
                <a:lnTo>
                  <a:pt x="2570665" y="1395685"/>
                </a:lnTo>
                <a:lnTo>
                  <a:pt x="3149576" y="2136061"/>
                </a:lnTo>
                <a:lnTo>
                  <a:pt x="3518147" y="1487760"/>
                </a:lnTo>
                <a:lnTo>
                  <a:pt x="3256789" y="1487760"/>
                </a:lnTo>
                <a:lnTo>
                  <a:pt x="3972643" y="228601"/>
                </a:lnTo>
                <a:lnTo>
                  <a:pt x="4688499" y="1487760"/>
                </a:lnTo>
                <a:lnTo>
                  <a:pt x="4427139" y="1487760"/>
                </a:lnTo>
                <a:lnTo>
                  <a:pt x="4871554" y="2269467"/>
                </a:lnTo>
                <a:lnTo>
                  <a:pt x="4607766" y="2269467"/>
                </a:lnTo>
                <a:lnTo>
                  <a:pt x="4723060" y="2472267"/>
                </a:lnTo>
                <a:lnTo>
                  <a:pt x="5215566" y="1842396"/>
                </a:lnTo>
                <a:lnTo>
                  <a:pt x="4856106" y="1842396"/>
                </a:lnTo>
                <a:lnTo>
                  <a:pt x="5840660" y="583238"/>
                </a:lnTo>
                <a:lnTo>
                  <a:pt x="6776975" y="1780704"/>
                </a:lnTo>
                <a:lnTo>
                  <a:pt x="7184779" y="1259159"/>
                </a:lnTo>
                <a:lnTo>
                  <a:pt x="6825319" y="1259159"/>
                </a:lnTo>
                <a:lnTo>
                  <a:pt x="7809873" y="1"/>
                </a:lnTo>
                <a:lnTo>
                  <a:pt x="8794427" y="1259159"/>
                </a:lnTo>
                <a:lnTo>
                  <a:pt x="8434967" y="1259159"/>
                </a:lnTo>
                <a:lnTo>
                  <a:pt x="8795087" y="1719720"/>
                </a:lnTo>
                <a:lnTo>
                  <a:pt x="8995401" y="1463536"/>
                </a:lnTo>
                <a:lnTo>
                  <a:pt x="8635941" y="1463536"/>
                </a:lnTo>
                <a:lnTo>
                  <a:pt x="9620495" y="204378"/>
                </a:lnTo>
                <a:lnTo>
                  <a:pt x="10605049" y="1463536"/>
                </a:lnTo>
                <a:lnTo>
                  <a:pt x="10245589" y="1463536"/>
                </a:lnTo>
                <a:lnTo>
                  <a:pt x="10851516" y="2238464"/>
                </a:lnTo>
                <a:lnTo>
                  <a:pt x="11079869" y="1946421"/>
                </a:lnTo>
                <a:lnTo>
                  <a:pt x="10720409" y="1946421"/>
                </a:lnTo>
                <a:lnTo>
                  <a:pt x="11704963" y="687263"/>
                </a:lnTo>
                <a:lnTo>
                  <a:pt x="12191999" y="1310139"/>
                </a:lnTo>
                <a:lnTo>
                  <a:pt x="12191999" y="3429002"/>
                </a:lnTo>
                <a:lnTo>
                  <a:pt x="12191999" y="4413946"/>
                </a:lnTo>
                <a:lnTo>
                  <a:pt x="12191999" y="6858002"/>
                </a:lnTo>
                <a:lnTo>
                  <a:pt x="0" y="6858002"/>
                </a:lnTo>
                <a:lnTo>
                  <a:pt x="0" y="4795463"/>
                </a:lnTo>
                <a:lnTo>
                  <a:pt x="0" y="3429002"/>
                </a:lnTo>
                <a:lnTo>
                  <a:pt x="0" y="81144"/>
                </a:lnTo>
                <a:close/>
              </a:path>
            </a:pathLst>
          </a:custGeom>
          <a:solidFill>
            <a:srgbClr val="14272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360" y="4770720"/>
            <a:ext cx="10076760" cy="943200"/>
          </a:xfrm>
          <a:custGeom>
            <a:avLst/>
            <a:gdLst/>
            <a:ahLst/>
            <a:rect l="l" t="t" r="r" b="b"/>
            <a:pathLst>
              <a:path w="12192853" h="1142000">
                <a:moveTo>
                  <a:pt x="9845041" y="504032"/>
                </a:moveTo>
                <a:lnTo>
                  <a:pt x="9831622" y="559041"/>
                </a:lnTo>
                <a:lnTo>
                  <a:pt x="9829888" y="571784"/>
                </a:lnTo>
                <a:lnTo>
                  <a:pt x="9839824" y="571784"/>
                </a:lnTo>
                <a:close/>
                <a:moveTo>
                  <a:pt x="2012750" y="488123"/>
                </a:moveTo>
                <a:lnTo>
                  <a:pt x="1999331" y="543130"/>
                </a:lnTo>
                <a:lnTo>
                  <a:pt x="1995432" y="571784"/>
                </a:lnTo>
                <a:lnTo>
                  <a:pt x="2006308" y="571784"/>
                </a:lnTo>
                <a:close/>
                <a:moveTo>
                  <a:pt x="4645334" y="453250"/>
                </a:moveTo>
                <a:lnTo>
                  <a:pt x="4631914" y="508259"/>
                </a:lnTo>
                <a:lnTo>
                  <a:pt x="4623273" y="571784"/>
                </a:lnTo>
                <a:lnTo>
                  <a:pt x="4641577" y="571784"/>
                </a:lnTo>
                <a:lnTo>
                  <a:pt x="4638892" y="536913"/>
                </a:lnTo>
                <a:close/>
                <a:moveTo>
                  <a:pt x="7931828" y="400364"/>
                </a:moveTo>
                <a:lnTo>
                  <a:pt x="7925178" y="417398"/>
                </a:lnTo>
                <a:cubicBezTo>
                  <a:pt x="7913064" y="456490"/>
                  <a:pt x="7903608" y="500641"/>
                  <a:pt x="7897179" y="547864"/>
                </a:cubicBezTo>
                <a:lnTo>
                  <a:pt x="7895600" y="571784"/>
                </a:lnTo>
                <a:lnTo>
                  <a:pt x="7925253" y="571784"/>
                </a:lnTo>
                <a:lnTo>
                  <a:pt x="7922417" y="522590"/>
                </a:lnTo>
                <a:close/>
                <a:moveTo>
                  <a:pt x="11680860" y="0"/>
                </a:moveTo>
                <a:cubicBezTo>
                  <a:pt x="11639551" y="83903"/>
                  <a:pt x="11615373" y="213203"/>
                  <a:pt x="11615373" y="350213"/>
                </a:cubicBezTo>
                <a:cubicBezTo>
                  <a:pt x="11615373" y="427281"/>
                  <a:pt x="11623023" y="501910"/>
                  <a:pt x="11637069" y="567392"/>
                </a:cubicBezTo>
                <a:lnTo>
                  <a:pt x="11638208" y="571784"/>
                </a:lnTo>
                <a:lnTo>
                  <a:pt x="11651015" y="571784"/>
                </a:lnTo>
                <a:lnTo>
                  <a:pt x="11648110" y="534059"/>
                </a:lnTo>
                <a:cubicBezTo>
                  <a:pt x="11648110" y="340642"/>
                  <a:pt x="11707909" y="183846"/>
                  <a:pt x="11781674" y="183846"/>
                </a:cubicBezTo>
                <a:cubicBezTo>
                  <a:pt x="11740365" y="267749"/>
                  <a:pt x="11716187" y="397049"/>
                  <a:pt x="11716187" y="534059"/>
                </a:cubicBezTo>
                <a:lnTo>
                  <a:pt x="11717844" y="571784"/>
                </a:lnTo>
                <a:lnTo>
                  <a:pt x="11755343" y="571784"/>
                </a:lnTo>
                <a:lnTo>
                  <a:pt x="11763488" y="466004"/>
                </a:lnTo>
                <a:cubicBezTo>
                  <a:pt x="11783764" y="340307"/>
                  <a:pt x="11831232" y="252109"/>
                  <a:pt x="11886556" y="252109"/>
                </a:cubicBezTo>
                <a:cubicBezTo>
                  <a:pt x="11855574" y="315037"/>
                  <a:pt x="11834229" y="403500"/>
                  <a:pt x="11825492" y="501599"/>
                </a:cubicBezTo>
                <a:lnTo>
                  <a:pt x="11822410" y="571784"/>
                </a:lnTo>
                <a:lnTo>
                  <a:pt x="11928292" y="571784"/>
                </a:lnTo>
                <a:lnTo>
                  <a:pt x="11920375" y="468954"/>
                </a:lnTo>
                <a:cubicBezTo>
                  <a:pt x="11920375" y="275537"/>
                  <a:pt x="11980174" y="118741"/>
                  <a:pt x="12053939" y="118741"/>
                </a:cubicBezTo>
                <a:cubicBezTo>
                  <a:pt x="12012630" y="202644"/>
                  <a:pt x="11988452" y="331944"/>
                  <a:pt x="11988452" y="468954"/>
                </a:cubicBezTo>
                <a:cubicBezTo>
                  <a:pt x="11988452" y="503207"/>
                  <a:pt x="11989963" y="536977"/>
                  <a:pt x="11992875" y="569677"/>
                </a:cubicBezTo>
                <a:lnTo>
                  <a:pt x="11993162" y="571784"/>
                </a:lnTo>
                <a:lnTo>
                  <a:pt x="12059762" y="571784"/>
                </a:lnTo>
                <a:lnTo>
                  <a:pt x="12069785" y="441612"/>
                </a:lnTo>
                <a:cubicBezTo>
                  <a:pt x="12090061" y="315915"/>
                  <a:pt x="12137529" y="227717"/>
                  <a:pt x="12192853" y="227717"/>
                </a:cubicBezTo>
                <a:cubicBezTo>
                  <a:pt x="12161871" y="290645"/>
                  <a:pt x="12140526" y="379108"/>
                  <a:pt x="12131789" y="477207"/>
                </a:cubicBezTo>
                <a:lnTo>
                  <a:pt x="12127636" y="571784"/>
                </a:lnTo>
                <a:lnTo>
                  <a:pt x="12192000" y="571784"/>
                </a:lnTo>
                <a:lnTo>
                  <a:pt x="12192000" y="925958"/>
                </a:lnTo>
                <a:lnTo>
                  <a:pt x="12192853" y="928143"/>
                </a:lnTo>
                <a:lnTo>
                  <a:pt x="12192000" y="927918"/>
                </a:lnTo>
                <a:lnTo>
                  <a:pt x="12192000" y="1142000"/>
                </a:lnTo>
                <a:lnTo>
                  <a:pt x="12191999" y="1142000"/>
                </a:lnTo>
                <a:lnTo>
                  <a:pt x="12191999" y="1126671"/>
                </a:lnTo>
                <a:lnTo>
                  <a:pt x="0" y="1126671"/>
                </a:lnTo>
                <a:lnTo>
                  <a:pt x="0" y="571784"/>
                </a:lnTo>
                <a:lnTo>
                  <a:pt x="93884" y="571784"/>
                </a:lnTo>
                <a:lnTo>
                  <a:pt x="90130" y="506679"/>
                </a:lnTo>
                <a:cubicBezTo>
                  <a:pt x="90130" y="313262"/>
                  <a:pt x="149929" y="156466"/>
                  <a:pt x="223694" y="156466"/>
                </a:cubicBezTo>
                <a:cubicBezTo>
                  <a:pt x="182385" y="240369"/>
                  <a:pt x="158207" y="369669"/>
                  <a:pt x="158207" y="506679"/>
                </a:cubicBezTo>
                <a:lnTo>
                  <a:pt x="159460" y="535214"/>
                </a:lnTo>
                <a:lnTo>
                  <a:pt x="162485" y="495925"/>
                </a:lnTo>
                <a:cubicBezTo>
                  <a:pt x="182762" y="370228"/>
                  <a:pt x="230229" y="282030"/>
                  <a:pt x="285553" y="282030"/>
                </a:cubicBezTo>
                <a:cubicBezTo>
                  <a:pt x="254571" y="344958"/>
                  <a:pt x="233226" y="433421"/>
                  <a:pt x="224489" y="531520"/>
                </a:cubicBezTo>
                <a:lnTo>
                  <a:pt x="222721" y="571784"/>
                </a:lnTo>
                <a:lnTo>
                  <a:pt x="285554" y="571784"/>
                </a:lnTo>
                <a:cubicBezTo>
                  <a:pt x="285554" y="378367"/>
                  <a:pt x="345353" y="221571"/>
                  <a:pt x="419117" y="221571"/>
                </a:cubicBezTo>
                <a:cubicBezTo>
                  <a:pt x="377809" y="305474"/>
                  <a:pt x="353631" y="434774"/>
                  <a:pt x="353631" y="571784"/>
                </a:cubicBezTo>
                <a:lnTo>
                  <a:pt x="454040" y="571784"/>
                </a:lnTo>
                <a:lnTo>
                  <a:pt x="447371" y="472699"/>
                </a:lnTo>
                <a:cubicBezTo>
                  <a:pt x="447371" y="279282"/>
                  <a:pt x="507170" y="122486"/>
                  <a:pt x="580935" y="122486"/>
                </a:cubicBezTo>
                <a:cubicBezTo>
                  <a:pt x="539626" y="206389"/>
                  <a:pt x="515448" y="335689"/>
                  <a:pt x="515448" y="472699"/>
                </a:cubicBezTo>
                <a:lnTo>
                  <a:pt x="521989" y="571784"/>
                </a:lnTo>
                <a:lnTo>
                  <a:pt x="558192" y="571784"/>
                </a:lnTo>
                <a:lnTo>
                  <a:pt x="564033" y="495925"/>
                </a:lnTo>
                <a:cubicBezTo>
                  <a:pt x="584309" y="370228"/>
                  <a:pt x="631777" y="282030"/>
                  <a:pt x="687101" y="282030"/>
                </a:cubicBezTo>
                <a:cubicBezTo>
                  <a:pt x="656119" y="344958"/>
                  <a:pt x="634774" y="433421"/>
                  <a:pt x="626037" y="531520"/>
                </a:cubicBezTo>
                <a:lnTo>
                  <a:pt x="624269" y="571784"/>
                </a:lnTo>
                <a:lnTo>
                  <a:pt x="704653" y="571784"/>
                </a:lnTo>
                <a:cubicBezTo>
                  <a:pt x="704653" y="378367"/>
                  <a:pt x="764452" y="221571"/>
                  <a:pt x="838217" y="221571"/>
                </a:cubicBezTo>
                <a:cubicBezTo>
                  <a:pt x="796908" y="305474"/>
                  <a:pt x="772729" y="434774"/>
                  <a:pt x="772729" y="571784"/>
                </a:cubicBezTo>
                <a:lnTo>
                  <a:pt x="803273" y="571784"/>
                </a:lnTo>
                <a:lnTo>
                  <a:pt x="809114" y="495925"/>
                </a:lnTo>
                <a:cubicBezTo>
                  <a:pt x="829390" y="370228"/>
                  <a:pt x="876858" y="282030"/>
                  <a:pt x="932182" y="282030"/>
                </a:cubicBezTo>
                <a:cubicBezTo>
                  <a:pt x="901200" y="344958"/>
                  <a:pt x="879855" y="433421"/>
                  <a:pt x="871118" y="531520"/>
                </a:cubicBezTo>
                <a:lnTo>
                  <a:pt x="869350" y="571784"/>
                </a:lnTo>
                <a:lnTo>
                  <a:pt x="940192" y="571784"/>
                </a:lnTo>
                <a:lnTo>
                  <a:pt x="935179" y="506679"/>
                </a:lnTo>
                <a:cubicBezTo>
                  <a:pt x="935179" y="313262"/>
                  <a:pt x="994978" y="156466"/>
                  <a:pt x="1068742" y="156466"/>
                </a:cubicBezTo>
                <a:cubicBezTo>
                  <a:pt x="1027434" y="240369"/>
                  <a:pt x="1003255" y="369669"/>
                  <a:pt x="1003255" y="506679"/>
                </a:cubicBezTo>
                <a:lnTo>
                  <a:pt x="1006115" y="571784"/>
                </a:lnTo>
                <a:lnTo>
                  <a:pt x="1111703" y="571784"/>
                </a:lnTo>
                <a:lnTo>
                  <a:pt x="1097824" y="508353"/>
                </a:lnTo>
                <a:cubicBezTo>
                  <a:pt x="1092581" y="470806"/>
                  <a:pt x="1089719" y="430248"/>
                  <a:pt x="1089719" y="387938"/>
                </a:cubicBezTo>
                <a:cubicBezTo>
                  <a:pt x="1089719" y="194521"/>
                  <a:pt x="1149518" y="37725"/>
                  <a:pt x="1223283" y="37725"/>
                </a:cubicBezTo>
                <a:cubicBezTo>
                  <a:pt x="1181974" y="121628"/>
                  <a:pt x="1157796" y="250928"/>
                  <a:pt x="1157796" y="387938"/>
                </a:cubicBezTo>
                <a:cubicBezTo>
                  <a:pt x="1157796" y="439317"/>
                  <a:pt x="1161196" y="489612"/>
                  <a:pt x="1167625" y="536834"/>
                </a:cubicBezTo>
                <a:lnTo>
                  <a:pt x="1173699" y="571784"/>
                </a:lnTo>
                <a:lnTo>
                  <a:pt x="1190533" y="571784"/>
                </a:lnTo>
                <a:cubicBezTo>
                  <a:pt x="1190533" y="378367"/>
                  <a:pt x="1250332" y="221571"/>
                  <a:pt x="1324097" y="221571"/>
                </a:cubicBezTo>
                <a:cubicBezTo>
                  <a:pt x="1282788" y="305474"/>
                  <a:pt x="1258610" y="434774"/>
                  <a:pt x="1258610" y="571784"/>
                </a:cubicBezTo>
                <a:lnTo>
                  <a:pt x="1300671" y="571784"/>
                </a:lnTo>
                <a:lnTo>
                  <a:pt x="1305911" y="503729"/>
                </a:lnTo>
                <a:cubicBezTo>
                  <a:pt x="1326187" y="378032"/>
                  <a:pt x="1373655" y="289834"/>
                  <a:pt x="1428979" y="289834"/>
                </a:cubicBezTo>
                <a:cubicBezTo>
                  <a:pt x="1397997" y="352762"/>
                  <a:pt x="1376651" y="441225"/>
                  <a:pt x="1367915" y="539324"/>
                </a:cubicBezTo>
                <a:lnTo>
                  <a:pt x="1366489" y="571784"/>
                </a:lnTo>
                <a:lnTo>
                  <a:pt x="1467810" y="571784"/>
                </a:lnTo>
                <a:lnTo>
                  <a:pt x="1462797" y="506679"/>
                </a:lnTo>
                <a:cubicBezTo>
                  <a:pt x="1462797" y="313262"/>
                  <a:pt x="1522596" y="156466"/>
                  <a:pt x="1596361" y="156466"/>
                </a:cubicBezTo>
                <a:cubicBezTo>
                  <a:pt x="1555052" y="240369"/>
                  <a:pt x="1530874" y="369669"/>
                  <a:pt x="1530874" y="506679"/>
                </a:cubicBezTo>
                <a:lnTo>
                  <a:pt x="1533733" y="571784"/>
                </a:lnTo>
                <a:lnTo>
                  <a:pt x="1605089" y="571784"/>
                </a:lnTo>
                <a:lnTo>
                  <a:pt x="1612207" y="479337"/>
                </a:lnTo>
                <a:cubicBezTo>
                  <a:pt x="1632483" y="353640"/>
                  <a:pt x="1679951" y="265442"/>
                  <a:pt x="1735275" y="265442"/>
                </a:cubicBezTo>
                <a:cubicBezTo>
                  <a:pt x="1704293" y="328370"/>
                  <a:pt x="1682947" y="416833"/>
                  <a:pt x="1674211" y="514932"/>
                </a:cubicBezTo>
                <a:lnTo>
                  <a:pt x="1671714" y="571784"/>
                </a:lnTo>
                <a:lnTo>
                  <a:pt x="1768839" y="571784"/>
                </a:lnTo>
                <a:lnTo>
                  <a:pt x="1764920" y="503825"/>
                </a:lnTo>
                <a:cubicBezTo>
                  <a:pt x="1764920" y="310408"/>
                  <a:pt x="1824720" y="153612"/>
                  <a:pt x="1898484" y="153612"/>
                </a:cubicBezTo>
                <a:cubicBezTo>
                  <a:pt x="1857175" y="237515"/>
                  <a:pt x="1832998" y="366815"/>
                  <a:pt x="1832998" y="503825"/>
                </a:cubicBezTo>
                <a:lnTo>
                  <a:pt x="1835982" y="571784"/>
                </a:lnTo>
                <a:lnTo>
                  <a:pt x="1848007" y="571784"/>
                </a:lnTo>
                <a:lnTo>
                  <a:pt x="1851992" y="520033"/>
                </a:lnTo>
                <a:cubicBezTo>
                  <a:pt x="1872268" y="394336"/>
                  <a:pt x="1919735" y="306138"/>
                  <a:pt x="1975059" y="306138"/>
                </a:cubicBezTo>
                <a:cubicBezTo>
                  <a:pt x="1944078" y="369066"/>
                  <a:pt x="1922732" y="457529"/>
                  <a:pt x="1913996" y="555628"/>
                </a:cubicBezTo>
                <a:lnTo>
                  <a:pt x="1913286" y="571784"/>
                </a:lnTo>
                <a:lnTo>
                  <a:pt x="1932160" y="571784"/>
                </a:lnTo>
                <a:lnTo>
                  <a:pt x="1944501" y="515383"/>
                </a:lnTo>
                <a:cubicBezTo>
                  <a:pt x="1963554" y="454846"/>
                  <a:pt x="1990216" y="411381"/>
                  <a:pt x="2020647" y="395053"/>
                </a:cubicBezTo>
                <a:lnTo>
                  <a:pt x="2025432" y="393789"/>
                </a:lnTo>
                <a:lnTo>
                  <a:pt x="2029119" y="375977"/>
                </a:lnTo>
                <a:cubicBezTo>
                  <a:pt x="2053121" y="282820"/>
                  <a:pt x="2093770" y="221571"/>
                  <a:pt x="2139876" y="221571"/>
                </a:cubicBezTo>
                <a:cubicBezTo>
                  <a:pt x="2098567" y="305474"/>
                  <a:pt x="2074385" y="434774"/>
                  <a:pt x="2074385" y="571784"/>
                </a:cubicBezTo>
                <a:lnTo>
                  <a:pt x="2090069" y="571784"/>
                </a:lnTo>
                <a:lnTo>
                  <a:pt x="2100284" y="439122"/>
                </a:lnTo>
                <a:cubicBezTo>
                  <a:pt x="2120562" y="313425"/>
                  <a:pt x="2168031" y="225227"/>
                  <a:pt x="2223355" y="225227"/>
                </a:cubicBezTo>
                <a:cubicBezTo>
                  <a:pt x="2192373" y="288155"/>
                  <a:pt x="2171028" y="376618"/>
                  <a:pt x="2162292" y="474717"/>
                </a:cubicBezTo>
                <a:lnTo>
                  <a:pt x="2158029" y="571784"/>
                </a:lnTo>
                <a:lnTo>
                  <a:pt x="2176221" y="571784"/>
                </a:lnTo>
                <a:lnTo>
                  <a:pt x="2181195" y="507189"/>
                </a:lnTo>
                <a:cubicBezTo>
                  <a:pt x="2201471" y="381492"/>
                  <a:pt x="2248939" y="293294"/>
                  <a:pt x="2304262" y="293294"/>
                </a:cubicBezTo>
                <a:cubicBezTo>
                  <a:pt x="2273281" y="356222"/>
                  <a:pt x="2251935" y="444685"/>
                  <a:pt x="2243198" y="542784"/>
                </a:cubicBezTo>
                <a:lnTo>
                  <a:pt x="2241924" y="571784"/>
                </a:lnTo>
                <a:lnTo>
                  <a:pt x="2331079" y="571784"/>
                </a:lnTo>
                <a:lnTo>
                  <a:pt x="2329976" y="557461"/>
                </a:lnTo>
                <a:cubicBezTo>
                  <a:pt x="2329976" y="364044"/>
                  <a:pt x="2389775" y="207248"/>
                  <a:pt x="2463540" y="207248"/>
                </a:cubicBezTo>
                <a:cubicBezTo>
                  <a:pt x="2422231" y="291151"/>
                  <a:pt x="2398053" y="420451"/>
                  <a:pt x="2398053" y="557461"/>
                </a:cubicBezTo>
                <a:lnTo>
                  <a:pt x="2398682" y="571784"/>
                </a:lnTo>
                <a:lnTo>
                  <a:pt x="2437518" y="571784"/>
                </a:lnTo>
                <a:lnTo>
                  <a:pt x="2442758" y="503729"/>
                </a:lnTo>
                <a:cubicBezTo>
                  <a:pt x="2463034" y="378032"/>
                  <a:pt x="2510502" y="289834"/>
                  <a:pt x="2565826" y="289834"/>
                </a:cubicBezTo>
                <a:cubicBezTo>
                  <a:pt x="2534844" y="352762"/>
                  <a:pt x="2513498" y="441225"/>
                  <a:pt x="2504762" y="539324"/>
                </a:cubicBezTo>
                <a:lnTo>
                  <a:pt x="2503336" y="571784"/>
                </a:lnTo>
                <a:lnTo>
                  <a:pt x="2568465" y="571784"/>
                </a:lnTo>
                <a:lnTo>
                  <a:pt x="2576322" y="469749"/>
                </a:lnTo>
                <a:cubicBezTo>
                  <a:pt x="2596598" y="344052"/>
                  <a:pt x="2644065" y="255854"/>
                  <a:pt x="2699389" y="255854"/>
                </a:cubicBezTo>
                <a:cubicBezTo>
                  <a:pt x="2668407" y="318782"/>
                  <a:pt x="2647062" y="407245"/>
                  <a:pt x="2638325" y="505344"/>
                </a:cubicBezTo>
                <a:lnTo>
                  <a:pt x="2635407" y="571784"/>
                </a:lnTo>
                <a:lnTo>
                  <a:pt x="2728485" y="571784"/>
                </a:lnTo>
                <a:lnTo>
                  <a:pt x="2722721" y="471808"/>
                </a:lnTo>
                <a:cubicBezTo>
                  <a:pt x="2722721" y="278391"/>
                  <a:pt x="2782519" y="121595"/>
                  <a:pt x="2856284" y="121595"/>
                </a:cubicBezTo>
                <a:cubicBezTo>
                  <a:pt x="2814974" y="205498"/>
                  <a:pt x="2790797" y="334798"/>
                  <a:pt x="2790797" y="471808"/>
                </a:cubicBezTo>
                <a:lnTo>
                  <a:pt x="2792050" y="500345"/>
                </a:lnTo>
                <a:lnTo>
                  <a:pt x="2795077" y="461054"/>
                </a:lnTo>
                <a:cubicBezTo>
                  <a:pt x="2815352" y="335357"/>
                  <a:pt x="2862820" y="247159"/>
                  <a:pt x="2918144" y="247159"/>
                </a:cubicBezTo>
                <a:cubicBezTo>
                  <a:pt x="2887162" y="310087"/>
                  <a:pt x="2865816" y="398550"/>
                  <a:pt x="2857080" y="496649"/>
                </a:cubicBezTo>
                <a:lnTo>
                  <a:pt x="2853780" y="571784"/>
                </a:lnTo>
                <a:lnTo>
                  <a:pt x="2920829" y="571784"/>
                </a:lnTo>
                <a:lnTo>
                  <a:pt x="2918144" y="536913"/>
                </a:lnTo>
                <a:cubicBezTo>
                  <a:pt x="2918144" y="343496"/>
                  <a:pt x="2977943" y="186700"/>
                  <a:pt x="3051707" y="186700"/>
                </a:cubicBezTo>
                <a:cubicBezTo>
                  <a:pt x="3010399" y="270603"/>
                  <a:pt x="2986220" y="399903"/>
                  <a:pt x="2986220" y="536913"/>
                </a:cubicBezTo>
                <a:lnTo>
                  <a:pt x="2987752" y="571784"/>
                </a:lnTo>
                <a:lnTo>
                  <a:pt x="3091029" y="571784"/>
                </a:lnTo>
                <a:lnTo>
                  <a:pt x="3088066" y="558243"/>
                </a:lnTo>
                <a:cubicBezTo>
                  <a:pt x="3082823" y="520696"/>
                  <a:pt x="3079962" y="480138"/>
                  <a:pt x="3079962" y="437828"/>
                </a:cubicBezTo>
                <a:cubicBezTo>
                  <a:pt x="3079962" y="244411"/>
                  <a:pt x="3139762" y="87615"/>
                  <a:pt x="3213527" y="87615"/>
                </a:cubicBezTo>
                <a:cubicBezTo>
                  <a:pt x="3172218" y="171518"/>
                  <a:pt x="3148040" y="300818"/>
                  <a:pt x="3148040" y="437828"/>
                </a:cubicBezTo>
                <a:lnTo>
                  <a:pt x="3156882" y="571784"/>
                </a:lnTo>
                <a:lnTo>
                  <a:pt x="3188099" y="571784"/>
                </a:lnTo>
                <a:lnTo>
                  <a:pt x="3196625" y="461054"/>
                </a:lnTo>
                <a:cubicBezTo>
                  <a:pt x="3216901" y="335357"/>
                  <a:pt x="3264368" y="247159"/>
                  <a:pt x="3319693" y="247159"/>
                </a:cubicBezTo>
                <a:cubicBezTo>
                  <a:pt x="3288711" y="310087"/>
                  <a:pt x="3267365" y="398550"/>
                  <a:pt x="3258628" y="496649"/>
                </a:cubicBezTo>
                <a:lnTo>
                  <a:pt x="3255329" y="571784"/>
                </a:lnTo>
                <a:lnTo>
                  <a:pt x="3339931" y="571784"/>
                </a:lnTo>
                <a:lnTo>
                  <a:pt x="3337246" y="536913"/>
                </a:lnTo>
                <a:cubicBezTo>
                  <a:pt x="3337246" y="343496"/>
                  <a:pt x="3397046" y="186700"/>
                  <a:pt x="3470810" y="186700"/>
                </a:cubicBezTo>
                <a:cubicBezTo>
                  <a:pt x="3429502" y="270603"/>
                  <a:pt x="3405324" y="399903"/>
                  <a:pt x="3405324" y="536913"/>
                </a:cubicBezTo>
                <a:lnTo>
                  <a:pt x="3406855" y="571784"/>
                </a:lnTo>
                <a:lnTo>
                  <a:pt x="3433183" y="571784"/>
                </a:lnTo>
                <a:lnTo>
                  <a:pt x="3441709" y="461054"/>
                </a:lnTo>
                <a:cubicBezTo>
                  <a:pt x="3461984" y="335357"/>
                  <a:pt x="3509451" y="247159"/>
                  <a:pt x="3564773" y="247159"/>
                </a:cubicBezTo>
                <a:cubicBezTo>
                  <a:pt x="3533792" y="310087"/>
                  <a:pt x="3512447" y="398550"/>
                  <a:pt x="3503711" y="496649"/>
                </a:cubicBezTo>
                <a:lnTo>
                  <a:pt x="3500412" y="571784"/>
                </a:lnTo>
                <a:lnTo>
                  <a:pt x="3575467" y="571784"/>
                </a:lnTo>
                <a:lnTo>
                  <a:pt x="3567769" y="471808"/>
                </a:lnTo>
                <a:cubicBezTo>
                  <a:pt x="3567769" y="278391"/>
                  <a:pt x="3627567" y="121595"/>
                  <a:pt x="3701330" y="121595"/>
                </a:cubicBezTo>
                <a:cubicBezTo>
                  <a:pt x="3660022" y="205498"/>
                  <a:pt x="3635845" y="334798"/>
                  <a:pt x="3635845" y="471808"/>
                </a:cubicBezTo>
                <a:lnTo>
                  <a:pt x="3640236" y="571784"/>
                </a:lnTo>
                <a:lnTo>
                  <a:pt x="3751920" y="571784"/>
                </a:lnTo>
                <a:lnTo>
                  <a:pt x="3730411" y="473482"/>
                </a:lnTo>
                <a:cubicBezTo>
                  <a:pt x="3725168" y="435935"/>
                  <a:pt x="3722307" y="395377"/>
                  <a:pt x="3722307" y="353067"/>
                </a:cubicBezTo>
                <a:cubicBezTo>
                  <a:pt x="3722307" y="159650"/>
                  <a:pt x="3782106" y="2854"/>
                  <a:pt x="3855871" y="2854"/>
                </a:cubicBezTo>
                <a:cubicBezTo>
                  <a:pt x="3814563" y="86757"/>
                  <a:pt x="3790385" y="216057"/>
                  <a:pt x="3790385" y="353067"/>
                </a:cubicBezTo>
                <a:cubicBezTo>
                  <a:pt x="3790385" y="430135"/>
                  <a:pt x="3798034" y="504764"/>
                  <a:pt x="3812080" y="570246"/>
                </a:cubicBezTo>
                <a:lnTo>
                  <a:pt x="3812480" y="571784"/>
                </a:lnTo>
                <a:lnTo>
                  <a:pt x="3825806" y="571784"/>
                </a:lnTo>
                <a:lnTo>
                  <a:pt x="3823121" y="536913"/>
                </a:lnTo>
                <a:cubicBezTo>
                  <a:pt x="3823121" y="343496"/>
                  <a:pt x="3882921" y="186700"/>
                  <a:pt x="3956687" y="186700"/>
                </a:cubicBezTo>
                <a:cubicBezTo>
                  <a:pt x="3915377" y="270603"/>
                  <a:pt x="3891199" y="399903"/>
                  <a:pt x="3891199" y="536913"/>
                </a:cubicBezTo>
                <a:lnTo>
                  <a:pt x="3892730" y="571784"/>
                </a:lnTo>
                <a:lnTo>
                  <a:pt x="3930575" y="571784"/>
                </a:lnTo>
                <a:lnTo>
                  <a:pt x="3938500" y="468858"/>
                </a:lnTo>
                <a:cubicBezTo>
                  <a:pt x="3958777" y="343161"/>
                  <a:pt x="4006245" y="254963"/>
                  <a:pt x="4061570" y="254963"/>
                </a:cubicBezTo>
                <a:cubicBezTo>
                  <a:pt x="4030588" y="317891"/>
                  <a:pt x="4009242" y="406354"/>
                  <a:pt x="4000505" y="504453"/>
                </a:cubicBezTo>
                <a:lnTo>
                  <a:pt x="3997548" y="571784"/>
                </a:lnTo>
                <a:lnTo>
                  <a:pt x="4103087" y="571784"/>
                </a:lnTo>
                <a:lnTo>
                  <a:pt x="4095389" y="471808"/>
                </a:lnTo>
                <a:cubicBezTo>
                  <a:pt x="4095389" y="278391"/>
                  <a:pt x="4155188" y="121595"/>
                  <a:pt x="4228942" y="121595"/>
                </a:cubicBezTo>
                <a:cubicBezTo>
                  <a:pt x="4187645" y="205498"/>
                  <a:pt x="4163467" y="334798"/>
                  <a:pt x="4163467" y="471808"/>
                </a:cubicBezTo>
                <a:lnTo>
                  <a:pt x="4167857" y="571784"/>
                </a:lnTo>
                <a:lnTo>
                  <a:pt x="4234985" y="571784"/>
                </a:lnTo>
                <a:lnTo>
                  <a:pt x="4244789" y="444466"/>
                </a:lnTo>
                <a:cubicBezTo>
                  <a:pt x="4265065" y="318769"/>
                  <a:pt x="4312533" y="230571"/>
                  <a:pt x="4367857" y="230571"/>
                </a:cubicBezTo>
                <a:cubicBezTo>
                  <a:pt x="4336875" y="293499"/>
                  <a:pt x="4315529" y="381962"/>
                  <a:pt x="4306793" y="480061"/>
                </a:cubicBezTo>
                <a:lnTo>
                  <a:pt x="4302765" y="571784"/>
                </a:lnTo>
                <a:lnTo>
                  <a:pt x="4403433" y="571784"/>
                </a:lnTo>
                <a:lnTo>
                  <a:pt x="4397504" y="468954"/>
                </a:lnTo>
                <a:cubicBezTo>
                  <a:pt x="4397504" y="275537"/>
                  <a:pt x="4457304" y="118741"/>
                  <a:pt x="4531069" y="118741"/>
                </a:cubicBezTo>
                <a:cubicBezTo>
                  <a:pt x="4489761" y="202644"/>
                  <a:pt x="4465581" y="331944"/>
                  <a:pt x="4465581" y="468954"/>
                </a:cubicBezTo>
                <a:cubicBezTo>
                  <a:pt x="4465581" y="503207"/>
                  <a:pt x="4467093" y="536977"/>
                  <a:pt x="4470005" y="569677"/>
                </a:cubicBezTo>
                <a:lnTo>
                  <a:pt x="4470293" y="571784"/>
                </a:lnTo>
                <a:lnTo>
                  <a:pt x="4477906" y="571784"/>
                </a:lnTo>
                <a:lnTo>
                  <a:pt x="4484576" y="485162"/>
                </a:lnTo>
                <a:cubicBezTo>
                  <a:pt x="4504852" y="359465"/>
                  <a:pt x="4552319" y="271267"/>
                  <a:pt x="4607644" y="271267"/>
                </a:cubicBezTo>
                <a:cubicBezTo>
                  <a:pt x="4576662" y="334195"/>
                  <a:pt x="4555317" y="422658"/>
                  <a:pt x="4546580" y="520757"/>
                </a:cubicBezTo>
                <a:lnTo>
                  <a:pt x="4544339" y="571784"/>
                </a:lnTo>
                <a:lnTo>
                  <a:pt x="4557115" y="571784"/>
                </a:lnTo>
                <a:lnTo>
                  <a:pt x="4577085" y="480512"/>
                </a:lnTo>
                <a:cubicBezTo>
                  <a:pt x="4596139" y="419975"/>
                  <a:pt x="4622801" y="376510"/>
                  <a:pt x="4653232" y="360182"/>
                </a:cubicBezTo>
                <a:lnTo>
                  <a:pt x="4658016" y="358918"/>
                </a:lnTo>
                <a:lnTo>
                  <a:pt x="4661704" y="341106"/>
                </a:lnTo>
                <a:cubicBezTo>
                  <a:pt x="4685708" y="247949"/>
                  <a:pt x="4726352" y="186700"/>
                  <a:pt x="4772456" y="186700"/>
                </a:cubicBezTo>
                <a:cubicBezTo>
                  <a:pt x="4731147" y="270603"/>
                  <a:pt x="4706969" y="399903"/>
                  <a:pt x="4706969" y="536913"/>
                </a:cubicBezTo>
                <a:lnTo>
                  <a:pt x="4708501" y="571784"/>
                </a:lnTo>
                <a:lnTo>
                  <a:pt x="4724776" y="571784"/>
                </a:lnTo>
                <a:lnTo>
                  <a:pt x="4722373" y="540569"/>
                </a:lnTo>
                <a:cubicBezTo>
                  <a:pt x="4722373" y="347152"/>
                  <a:pt x="4782170" y="190356"/>
                  <a:pt x="4855933" y="190356"/>
                </a:cubicBezTo>
                <a:cubicBezTo>
                  <a:pt x="4814626" y="274259"/>
                  <a:pt x="4790448" y="403559"/>
                  <a:pt x="4790448" y="540569"/>
                </a:cubicBezTo>
                <a:lnTo>
                  <a:pt x="4792509" y="571784"/>
                </a:lnTo>
                <a:lnTo>
                  <a:pt x="4806116" y="571784"/>
                </a:lnTo>
                <a:lnTo>
                  <a:pt x="4813775" y="472318"/>
                </a:lnTo>
                <a:cubicBezTo>
                  <a:pt x="4834050" y="346621"/>
                  <a:pt x="4881517" y="258423"/>
                  <a:pt x="4936846" y="258423"/>
                </a:cubicBezTo>
                <a:cubicBezTo>
                  <a:pt x="4905860" y="321351"/>
                  <a:pt x="4884513" y="409814"/>
                  <a:pt x="4875775" y="507913"/>
                </a:cubicBezTo>
                <a:lnTo>
                  <a:pt x="4872971" y="571784"/>
                </a:lnTo>
                <a:lnTo>
                  <a:pt x="4966347" y="571784"/>
                </a:lnTo>
                <a:lnTo>
                  <a:pt x="4962559" y="522590"/>
                </a:lnTo>
                <a:cubicBezTo>
                  <a:pt x="4962559" y="329173"/>
                  <a:pt x="5022357" y="172377"/>
                  <a:pt x="5096122" y="172377"/>
                </a:cubicBezTo>
                <a:cubicBezTo>
                  <a:pt x="5054815" y="256280"/>
                  <a:pt x="5030636" y="385580"/>
                  <a:pt x="5030636" y="522590"/>
                </a:cubicBezTo>
                <a:lnTo>
                  <a:pt x="5032797" y="571784"/>
                </a:lnTo>
                <a:lnTo>
                  <a:pt x="5067416" y="571784"/>
                </a:lnTo>
                <a:lnTo>
                  <a:pt x="5075342" y="468858"/>
                </a:lnTo>
                <a:cubicBezTo>
                  <a:pt x="5095616" y="343161"/>
                  <a:pt x="5143083" y="254963"/>
                  <a:pt x="5198410" y="254963"/>
                </a:cubicBezTo>
                <a:cubicBezTo>
                  <a:pt x="5167425" y="317891"/>
                  <a:pt x="5146079" y="406354"/>
                  <a:pt x="5137344" y="504453"/>
                </a:cubicBezTo>
                <a:lnTo>
                  <a:pt x="5134386" y="571784"/>
                </a:lnTo>
                <a:lnTo>
                  <a:pt x="5198455" y="571784"/>
                </a:lnTo>
                <a:lnTo>
                  <a:pt x="5198410" y="571196"/>
                </a:lnTo>
                <a:cubicBezTo>
                  <a:pt x="5198410" y="377779"/>
                  <a:pt x="5258207" y="220983"/>
                  <a:pt x="5331972" y="220983"/>
                </a:cubicBezTo>
                <a:cubicBezTo>
                  <a:pt x="5290663" y="304886"/>
                  <a:pt x="5266486" y="434186"/>
                  <a:pt x="5266486" y="571196"/>
                </a:cubicBezTo>
                <a:lnTo>
                  <a:pt x="5266511" y="571784"/>
                </a:lnTo>
                <a:lnTo>
                  <a:pt x="5345552" y="571784"/>
                </a:lnTo>
                <a:lnTo>
                  <a:pt x="5354078" y="461054"/>
                </a:lnTo>
                <a:cubicBezTo>
                  <a:pt x="5374354" y="335357"/>
                  <a:pt x="5421822" y="247159"/>
                  <a:pt x="5477147" y="247159"/>
                </a:cubicBezTo>
                <a:cubicBezTo>
                  <a:pt x="5446164" y="310087"/>
                  <a:pt x="5424818" y="398550"/>
                  <a:pt x="5416081" y="496649"/>
                </a:cubicBezTo>
                <a:lnTo>
                  <a:pt x="5412782" y="571784"/>
                </a:lnTo>
                <a:lnTo>
                  <a:pt x="5419369" y="571784"/>
                </a:lnTo>
                <a:lnTo>
                  <a:pt x="5435941" y="500169"/>
                </a:lnTo>
                <a:cubicBezTo>
                  <a:pt x="5460439" y="422335"/>
                  <a:pt x="5497512" y="372723"/>
                  <a:pt x="5539004" y="372723"/>
                </a:cubicBezTo>
                <a:cubicBezTo>
                  <a:pt x="5518350" y="414675"/>
                  <a:pt x="5501978" y="467976"/>
                  <a:pt x="5490770" y="527915"/>
                </a:cubicBezTo>
                <a:lnTo>
                  <a:pt x="5484802" y="571784"/>
                </a:lnTo>
                <a:lnTo>
                  <a:pt x="5545987" y="571784"/>
                </a:lnTo>
                <a:lnTo>
                  <a:pt x="5549500" y="526159"/>
                </a:lnTo>
                <a:cubicBezTo>
                  <a:pt x="5569777" y="400462"/>
                  <a:pt x="5617244" y="312264"/>
                  <a:pt x="5672567" y="312264"/>
                </a:cubicBezTo>
                <a:cubicBezTo>
                  <a:pt x="5641586" y="375192"/>
                  <a:pt x="5620241" y="463655"/>
                  <a:pt x="5611505" y="561754"/>
                </a:cubicBezTo>
                <a:lnTo>
                  <a:pt x="5611064" y="571784"/>
                </a:lnTo>
                <a:lnTo>
                  <a:pt x="5701386" y="571784"/>
                </a:lnTo>
                <a:lnTo>
                  <a:pt x="5700822" y="563392"/>
                </a:lnTo>
                <a:cubicBezTo>
                  <a:pt x="5700822" y="369975"/>
                  <a:pt x="5760619" y="213179"/>
                  <a:pt x="5834384" y="213179"/>
                </a:cubicBezTo>
                <a:cubicBezTo>
                  <a:pt x="5793075" y="297082"/>
                  <a:pt x="5768897" y="426382"/>
                  <a:pt x="5768897" y="563392"/>
                </a:cubicBezTo>
                <a:lnTo>
                  <a:pt x="5769451" y="571784"/>
                </a:lnTo>
                <a:lnTo>
                  <a:pt x="5820553" y="571784"/>
                </a:lnTo>
                <a:lnTo>
                  <a:pt x="5829797" y="527129"/>
                </a:lnTo>
                <a:cubicBezTo>
                  <a:pt x="5853799" y="433972"/>
                  <a:pt x="5894446" y="372723"/>
                  <a:pt x="5940549" y="372723"/>
                </a:cubicBezTo>
                <a:cubicBezTo>
                  <a:pt x="5919895" y="414675"/>
                  <a:pt x="5903524" y="467976"/>
                  <a:pt x="5892315" y="527915"/>
                </a:cubicBezTo>
                <a:lnTo>
                  <a:pt x="5886347" y="571784"/>
                </a:lnTo>
                <a:lnTo>
                  <a:pt x="5965085" y="571784"/>
                </a:lnTo>
                <a:lnTo>
                  <a:pt x="5968598" y="526159"/>
                </a:lnTo>
                <a:cubicBezTo>
                  <a:pt x="5988874" y="400462"/>
                  <a:pt x="6036341" y="312264"/>
                  <a:pt x="6091664" y="312264"/>
                </a:cubicBezTo>
                <a:cubicBezTo>
                  <a:pt x="6060682" y="375192"/>
                  <a:pt x="6039337" y="463655"/>
                  <a:pt x="6030601" y="561754"/>
                </a:cubicBezTo>
                <a:lnTo>
                  <a:pt x="6030161" y="571784"/>
                </a:lnTo>
                <a:lnTo>
                  <a:pt x="6065633" y="571784"/>
                </a:lnTo>
                <a:lnTo>
                  <a:pt x="6074878" y="527129"/>
                </a:lnTo>
                <a:cubicBezTo>
                  <a:pt x="6098879" y="433972"/>
                  <a:pt x="6139527" y="372723"/>
                  <a:pt x="6185630" y="372723"/>
                </a:cubicBezTo>
                <a:cubicBezTo>
                  <a:pt x="6164975" y="414675"/>
                  <a:pt x="6148604" y="467976"/>
                  <a:pt x="6137396" y="527915"/>
                </a:cubicBezTo>
                <a:lnTo>
                  <a:pt x="6131427" y="571784"/>
                </a:lnTo>
                <a:lnTo>
                  <a:pt x="6190597" y="571784"/>
                </a:lnTo>
                <a:lnTo>
                  <a:pt x="6199123" y="461054"/>
                </a:lnTo>
                <a:cubicBezTo>
                  <a:pt x="6219399" y="335357"/>
                  <a:pt x="6266867" y="247159"/>
                  <a:pt x="6322191" y="247159"/>
                </a:cubicBezTo>
                <a:cubicBezTo>
                  <a:pt x="6291209" y="310087"/>
                  <a:pt x="6269863" y="398550"/>
                  <a:pt x="6261127" y="496649"/>
                </a:cubicBezTo>
                <a:lnTo>
                  <a:pt x="6257827" y="571784"/>
                </a:lnTo>
                <a:lnTo>
                  <a:pt x="6349438" y="571784"/>
                </a:lnTo>
                <a:lnTo>
                  <a:pt x="6343168" y="478631"/>
                </a:lnTo>
                <a:cubicBezTo>
                  <a:pt x="6343168" y="285214"/>
                  <a:pt x="6402967" y="128418"/>
                  <a:pt x="6476732" y="128418"/>
                </a:cubicBezTo>
                <a:cubicBezTo>
                  <a:pt x="6435423" y="212321"/>
                  <a:pt x="6411245" y="341621"/>
                  <a:pt x="6411245" y="478631"/>
                </a:cubicBezTo>
                <a:lnTo>
                  <a:pt x="6417394" y="571784"/>
                </a:lnTo>
                <a:lnTo>
                  <a:pt x="6450965" y="571784"/>
                </a:lnTo>
                <a:lnTo>
                  <a:pt x="6454478" y="526159"/>
                </a:lnTo>
                <a:cubicBezTo>
                  <a:pt x="6474754" y="400462"/>
                  <a:pt x="6522222" y="312264"/>
                  <a:pt x="6577546" y="312264"/>
                </a:cubicBezTo>
                <a:cubicBezTo>
                  <a:pt x="6546564" y="375192"/>
                  <a:pt x="6525218" y="463655"/>
                  <a:pt x="6516482" y="561754"/>
                </a:cubicBezTo>
                <a:lnTo>
                  <a:pt x="6516041" y="571784"/>
                </a:lnTo>
                <a:lnTo>
                  <a:pt x="6564046" y="571784"/>
                </a:lnTo>
                <a:lnTo>
                  <a:pt x="6571674" y="534933"/>
                </a:lnTo>
                <a:cubicBezTo>
                  <a:pt x="6595677" y="441776"/>
                  <a:pt x="6636325" y="380527"/>
                  <a:pt x="6682428" y="380527"/>
                </a:cubicBezTo>
                <a:cubicBezTo>
                  <a:pt x="6661773" y="422479"/>
                  <a:pt x="6645401" y="475780"/>
                  <a:pt x="6634193" y="535719"/>
                </a:cubicBezTo>
                <a:lnTo>
                  <a:pt x="6629287" y="571784"/>
                </a:lnTo>
                <a:lnTo>
                  <a:pt x="6718217" y="571784"/>
                </a:lnTo>
                <a:lnTo>
                  <a:pt x="6726743" y="461054"/>
                </a:lnTo>
                <a:cubicBezTo>
                  <a:pt x="6747019" y="335357"/>
                  <a:pt x="6794487" y="247159"/>
                  <a:pt x="6849811" y="247159"/>
                </a:cubicBezTo>
                <a:cubicBezTo>
                  <a:pt x="6818829" y="310087"/>
                  <a:pt x="6797483" y="398550"/>
                  <a:pt x="6788747" y="496649"/>
                </a:cubicBezTo>
                <a:lnTo>
                  <a:pt x="6785447" y="571784"/>
                </a:lnTo>
                <a:lnTo>
                  <a:pt x="6865522" y="571784"/>
                </a:lnTo>
                <a:lnTo>
                  <a:pt x="6865657" y="570030"/>
                </a:lnTo>
                <a:cubicBezTo>
                  <a:pt x="6885933" y="444333"/>
                  <a:pt x="6933401" y="356135"/>
                  <a:pt x="6988725" y="356135"/>
                </a:cubicBezTo>
                <a:cubicBezTo>
                  <a:pt x="6968070" y="398087"/>
                  <a:pt x="6951698" y="451388"/>
                  <a:pt x="6940490" y="511327"/>
                </a:cubicBezTo>
                <a:lnTo>
                  <a:pt x="6932265" y="571784"/>
                </a:lnTo>
                <a:lnTo>
                  <a:pt x="7020121" y="571784"/>
                </a:lnTo>
                <a:lnTo>
                  <a:pt x="7028867" y="458200"/>
                </a:lnTo>
                <a:cubicBezTo>
                  <a:pt x="7049143" y="332503"/>
                  <a:pt x="7096611" y="244305"/>
                  <a:pt x="7151935" y="244305"/>
                </a:cubicBezTo>
                <a:cubicBezTo>
                  <a:pt x="7120953" y="307233"/>
                  <a:pt x="7099607" y="395696"/>
                  <a:pt x="7090871" y="493795"/>
                </a:cubicBezTo>
                <a:lnTo>
                  <a:pt x="7087446" y="571784"/>
                </a:lnTo>
                <a:lnTo>
                  <a:pt x="7114453" y="571784"/>
                </a:lnTo>
                <a:lnTo>
                  <a:pt x="7125445" y="524277"/>
                </a:lnTo>
                <a:cubicBezTo>
                  <a:pt x="7149943" y="446443"/>
                  <a:pt x="7187017" y="396831"/>
                  <a:pt x="7228510" y="396831"/>
                </a:cubicBezTo>
                <a:cubicBezTo>
                  <a:pt x="7207855" y="438783"/>
                  <a:pt x="7191483" y="492084"/>
                  <a:pt x="7180275" y="552023"/>
                </a:cubicBezTo>
                <a:lnTo>
                  <a:pt x="7177587" y="571784"/>
                </a:lnTo>
                <a:lnTo>
                  <a:pt x="7210721" y="571784"/>
                </a:lnTo>
                <a:lnTo>
                  <a:pt x="7213608" y="564032"/>
                </a:lnTo>
                <a:cubicBezTo>
                  <a:pt x="7230572" y="525503"/>
                  <a:pt x="7251275" y="497992"/>
                  <a:pt x="7274098" y="485746"/>
                </a:cubicBezTo>
                <a:lnTo>
                  <a:pt x="7278882" y="484482"/>
                </a:lnTo>
                <a:lnTo>
                  <a:pt x="7282570" y="466670"/>
                </a:lnTo>
                <a:cubicBezTo>
                  <a:pt x="7306572" y="373513"/>
                  <a:pt x="7347220" y="312264"/>
                  <a:pt x="7393323" y="312264"/>
                </a:cubicBezTo>
                <a:cubicBezTo>
                  <a:pt x="7362341" y="375192"/>
                  <a:pt x="7340995" y="463655"/>
                  <a:pt x="7332259" y="561754"/>
                </a:cubicBezTo>
                <a:lnTo>
                  <a:pt x="7331819" y="571784"/>
                </a:lnTo>
                <a:lnTo>
                  <a:pt x="7350502" y="571784"/>
                </a:lnTo>
                <a:lnTo>
                  <a:pt x="7353734" y="529815"/>
                </a:lnTo>
                <a:cubicBezTo>
                  <a:pt x="7374010" y="404118"/>
                  <a:pt x="7421478" y="315920"/>
                  <a:pt x="7476802" y="315920"/>
                </a:cubicBezTo>
                <a:cubicBezTo>
                  <a:pt x="7445820" y="378848"/>
                  <a:pt x="7424474" y="467311"/>
                  <a:pt x="7415738" y="565410"/>
                </a:cubicBezTo>
                <a:lnTo>
                  <a:pt x="7415458" y="571784"/>
                </a:lnTo>
                <a:lnTo>
                  <a:pt x="7440044" y="571784"/>
                </a:lnTo>
                <a:lnTo>
                  <a:pt x="7446956" y="538393"/>
                </a:lnTo>
                <a:cubicBezTo>
                  <a:pt x="7470959" y="445236"/>
                  <a:pt x="7511607" y="383987"/>
                  <a:pt x="7557710" y="383987"/>
                </a:cubicBezTo>
                <a:cubicBezTo>
                  <a:pt x="7537055" y="425939"/>
                  <a:pt x="7520684" y="479240"/>
                  <a:pt x="7509475" y="539179"/>
                </a:cubicBezTo>
                <a:lnTo>
                  <a:pt x="7505039" y="571784"/>
                </a:lnTo>
                <a:lnTo>
                  <a:pt x="7589304" y="571784"/>
                </a:lnTo>
                <a:lnTo>
                  <a:pt x="7593920" y="511836"/>
                </a:lnTo>
                <a:cubicBezTo>
                  <a:pt x="7614196" y="386139"/>
                  <a:pt x="7661664" y="297941"/>
                  <a:pt x="7716988" y="297941"/>
                </a:cubicBezTo>
                <a:cubicBezTo>
                  <a:pt x="7686006" y="360869"/>
                  <a:pt x="7664660" y="449332"/>
                  <a:pt x="7655924" y="547431"/>
                </a:cubicBezTo>
                <a:lnTo>
                  <a:pt x="7654855" y="571784"/>
                </a:lnTo>
                <a:lnTo>
                  <a:pt x="7700892" y="571784"/>
                </a:lnTo>
                <a:lnTo>
                  <a:pt x="7708520" y="534933"/>
                </a:lnTo>
                <a:cubicBezTo>
                  <a:pt x="7732523" y="441776"/>
                  <a:pt x="7773171" y="380527"/>
                  <a:pt x="7819274" y="380527"/>
                </a:cubicBezTo>
                <a:cubicBezTo>
                  <a:pt x="7798619" y="422479"/>
                  <a:pt x="7782247" y="475780"/>
                  <a:pt x="7771039" y="535719"/>
                </a:cubicBezTo>
                <a:lnTo>
                  <a:pt x="7766133" y="571784"/>
                </a:lnTo>
                <a:lnTo>
                  <a:pt x="7828376" y="571784"/>
                </a:lnTo>
                <a:lnTo>
                  <a:pt x="7849773" y="473992"/>
                </a:lnTo>
                <a:cubicBezTo>
                  <a:pt x="7868827" y="413455"/>
                  <a:pt x="7895489" y="369990"/>
                  <a:pt x="7925920" y="353662"/>
                </a:cubicBezTo>
                <a:lnTo>
                  <a:pt x="7940459" y="349819"/>
                </a:lnTo>
                <a:lnTo>
                  <a:pt x="7945227" y="326783"/>
                </a:lnTo>
                <a:cubicBezTo>
                  <a:pt x="7969230" y="233626"/>
                  <a:pt x="8009878" y="172377"/>
                  <a:pt x="8055981" y="172377"/>
                </a:cubicBezTo>
                <a:cubicBezTo>
                  <a:pt x="8014672" y="256280"/>
                  <a:pt x="7990494" y="385580"/>
                  <a:pt x="7990494" y="522590"/>
                </a:cubicBezTo>
                <a:lnTo>
                  <a:pt x="7991747" y="551124"/>
                </a:lnTo>
                <a:lnTo>
                  <a:pt x="7994772" y="511836"/>
                </a:lnTo>
                <a:cubicBezTo>
                  <a:pt x="8015048" y="386139"/>
                  <a:pt x="8062516" y="297941"/>
                  <a:pt x="8117840" y="297941"/>
                </a:cubicBezTo>
                <a:cubicBezTo>
                  <a:pt x="8086858" y="360869"/>
                  <a:pt x="8065512" y="449332"/>
                  <a:pt x="8056776" y="547431"/>
                </a:cubicBezTo>
                <a:lnTo>
                  <a:pt x="8055707" y="571784"/>
                </a:lnTo>
                <a:lnTo>
                  <a:pt x="8119065" y="571784"/>
                </a:lnTo>
                <a:lnTo>
                  <a:pt x="8128336" y="451377"/>
                </a:lnTo>
                <a:cubicBezTo>
                  <a:pt x="8148612" y="325680"/>
                  <a:pt x="8196080" y="237482"/>
                  <a:pt x="8251404" y="237482"/>
                </a:cubicBezTo>
                <a:cubicBezTo>
                  <a:pt x="8220422" y="300410"/>
                  <a:pt x="8199076" y="388873"/>
                  <a:pt x="8190340" y="486972"/>
                </a:cubicBezTo>
                <a:lnTo>
                  <a:pt x="8186615" y="571784"/>
                </a:lnTo>
                <a:lnTo>
                  <a:pt x="8285256" y="571784"/>
                </a:lnTo>
                <a:lnTo>
                  <a:pt x="8279658" y="488610"/>
                </a:lnTo>
                <a:cubicBezTo>
                  <a:pt x="8279658" y="295193"/>
                  <a:pt x="8339457" y="138397"/>
                  <a:pt x="8413222" y="138397"/>
                </a:cubicBezTo>
                <a:cubicBezTo>
                  <a:pt x="8371913" y="222300"/>
                  <a:pt x="8347735" y="351600"/>
                  <a:pt x="8347735" y="488610"/>
                </a:cubicBezTo>
                <a:lnTo>
                  <a:pt x="8353225" y="571784"/>
                </a:lnTo>
                <a:lnTo>
                  <a:pt x="8391704" y="571784"/>
                </a:lnTo>
                <a:lnTo>
                  <a:pt x="8396320" y="511836"/>
                </a:lnTo>
                <a:cubicBezTo>
                  <a:pt x="8416596" y="386139"/>
                  <a:pt x="8464064" y="297941"/>
                  <a:pt x="8519388" y="297941"/>
                </a:cubicBezTo>
                <a:cubicBezTo>
                  <a:pt x="8488406" y="360869"/>
                  <a:pt x="8467061" y="449332"/>
                  <a:pt x="8458324" y="547431"/>
                </a:cubicBezTo>
                <a:lnTo>
                  <a:pt x="8457255" y="571784"/>
                </a:lnTo>
                <a:lnTo>
                  <a:pt x="8538165" y="571784"/>
                </a:lnTo>
                <a:lnTo>
                  <a:pt x="8547436" y="451377"/>
                </a:lnTo>
                <a:cubicBezTo>
                  <a:pt x="8567712" y="325680"/>
                  <a:pt x="8615180" y="237482"/>
                  <a:pt x="8670504" y="237482"/>
                </a:cubicBezTo>
                <a:cubicBezTo>
                  <a:pt x="8639522" y="300410"/>
                  <a:pt x="8618177" y="388873"/>
                  <a:pt x="8609440" y="486972"/>
                </a:cubicBezTo>
                <a:lnTo>
                  <a:pt x="8605716" y="571784"/>
                </a:lnTo>
                <a:lnTo>
                  <a:pt x="8636786" y="571784"/>
                </a:lnTo>
                <a:lnTo>
                  <a:pt x="8641402" y="511836"/>
                </a:lnTo>
                <a:cubicBezTo>
                  <a:pt x="8661678" y="386139"/>
                  <a:pt x="8709146" y="297941"/>
                  <a:pt x="8764470" y="297941"/>
                </a:cubicBezTo>
                <a:cubicBezTo>
                  <a:pt x="8733488" y="360869"/>
                  <a:pt x="8712143" y="449332"/>
                  <a:pt x="8703406" y="547431"/>
                </a:cubicBezTo>
                <a:lnTo>
                  <a:pt x="8702337" y="571784"/>
                </a:lnTo>
                <a:lnTo>
                  <a:pt x="8771255" y="571784"/>
                </a:lnTo>
                <a:lnTo>
                  <a:pt x="8767467" y="522590"/>
                </a:lnTo>
                <a:cubicBezTo>
                  <a:pt x="8767467" y="329173"/>
                  <a:pt x="8827266" y="172377"/>
                  <a:pt x="8901031" y="172377"/>
                </a:cubicBezTo>
                <a:cubicBezTo>
                  <a:pt x="8859722" y="256280"/>
                  <a:pt x="8835544" y="385580"/>
                  <a:pt x="8835544" y="522590"/>
                </a:cubicBezTo>
                <a:lnTo>
                  <a:pt x="8837704" y="571784"/>
                </a:lnTo>
                <a:lnTo>
                  <a:pt x="8940510" y="571784"/>
                </a:lnTo>
                <a:lnTo>
                  <a:pt x="8930113" y="524264"/>
                </a:lnTo>
                <a:cubicBezTo>
                  <a:pt x="8924870" y="486717"/>
                  <a:pt x="8922008" y="446159"/>
                  <a:pt x="8922008" y="403849"/>
                </a:cubicBezTo>
                <a:cubicBezTo>
                  <a:pt x="8922008" y="210432"/>
                  <a:pt x="8981807" y="53636"/>
                  <a:pt x="9055572" y="53636"/>
                </a:cubicBezTo>
                <a:cubicBezTo>
                  <a:pt x="9014263" y="137539"/>
                  <a:pt x="8990085" y="266839"/>
                  <a:pt x="8990085" y="403849"/>
                </a:cubicBezTo>
                <a:cubicBezTo>
                  <a:pt x="8990085" y="455228"/>
                  <a:pt x="8993485" y="505523"/>
                  <a:pt x="8999913" y="552745"/>
                </a:cubicBezTo>
                <a:lnTo>
                  <a:pt x="9003222" y="571784"/>
                </a:lnTo>
                <a:lnTo>
                  <a:pt x="9024047" y="571784"/>
                </a:lnTo>
                <a:lnTo>
                  <a:pt x="9033318" y="451377"/>
                </a:lnTo>
                <a:cubicBezTo>
                  <a:pt x="9053594" y="325680"/>
                  <a:pt x="9101062" y="237482"/>
                  <a:pt x="9156386" y="237482"/>
                </a:cubicBezTo>
                <a:cubicBezTo>
                  <a:pt x="9125404" y="300410"/>
                  <a:pt x="9104059" y="388873"/>
                  <a:pt x="9095322" y="486972"/>
                </a:cubicBezTo>
                <a:lnTo>
                  <a:pt x="9091598" y="571784"/>
                </a:lnTo>
                <a:lnTo>
                  <a:pt x="9134185" y="571784"/>
                </a:lnTo>
                <a:lnTo>
                  <a:pt x="9138200" y="519640"/>
                </a:lnTo>
                <a:cubicBezTo>
                  <a:pt x="9158476" y="393943"/>
                  <a:pt x="9205944" y="305745"/>
                  <a:pt x="9261268" y="305745"/>
                </a:cubicBezTo>
                <a:cubicBezTo>
                  <a:pt x="9230286" y="368673"/>
                  <a:pt x="9208941" y="457136"/>
                  <a:pt x="9200204" y="555235"/>
                </a:cubicBezTo>
                <a:lnTo>
                  <a:pt x="9199477" y="571784"/>
                </a:lnTo>
                <a:lnTo>
                  <a:pt x="9298875" y="571784"/>
                </a:lnTo>
                <a:lnTo>
                  <a:pt x="9295087" y="522590"/>
                </a:lnTo>
                <a:cubicBezTo>
                  <a:pt x="9295087" y="329173"/>
                  <a:pt x="9354886" y="172377"/>
                  <a:pt x="9428651" y="172377"/>
                </a:cubicBezTo>
                <a:cubicBezTo>
                  <a:pt x="9387342" y="256280"/>
                  <a:pt x="9363164" y="385580"/>
                  <a:pt x="9363164" y="522590"/>
                </a:cubicBezTo>
                <a:lnTo>
                  <a:pt x="9365324" y="571784"/>
                </a:lnTo>
                <a:lnTo>
                  <a:pt x="9438604" y="571784"/>
                </a:lnTo>
                <a:lnTo>
                  <a:pt x="9444497" y="495248"/>
                </a:lnTo>
                <a:cubicBezTo>
                  <a:pt x="9464773" y="369551"/>
                  <a:pt x="9512241" y="281353"/>
                  <a:pt x="9567565" y="281353"/>
                </a:cubicBezTo>
                <a:cubicBezTo>
                  <a:pt x="9536583" y="344281"/>
                  <a:pt x="9515238" y="432744"/>
                  <a:pt x="9506501" y="530843"/>
                </a:cubicBezTo>
                <a:lnTo>
                  <a:pt x="9504703" y="571784"/>
                </a:lnTo>
                <a:lnTo>
                  <a:pt x="9600212" y="571784"/>
                </a:lnTo>
                <a:lnTo>
                  <a:pt x="9597211" y="519736"/>
                </a:lnTo>
                <a:cubicBezTo>
                  <a:pt x="9597211" y="326319"/>
                  <a:pt x="9657010" y="169523"/>
                  <a:pt x="9730775" y="169523"/>
                </a:cubicBezTo>
                <a:cubicBezTo>
                  <a:pt x="9689466" y="253426"/>
                  <a:pt x="9665288" y="382726"/>
                  <a:pt x="9665288" y="519736"/>
                </a:cubicBezTo>
                <a:lnTo>
                  <a:pt x="9667573" y="571784"/>
                </a:lnTo>
                <a:lnTo>
                  <a:pt x="9681523" y="571784"/>
                </a:lnTo>
                <a:lnTo>
                  <a:pt x="9684282" y="535944"/>
                </a:lnTo>
                <a:cubicBezTo>
                  <a:pt x="9704558" y="410247"/>
                  <a:pt x="9752026" y="322049"/>
                  <a:pt x="9807350" y="322049"/>
                </a:cubicBezTo>
                <a:cubicBezTo>
                  <a:pt x="9776368" y="384977"/>
                  <a:pt x="9755023" y="473440"/>
                  <a:pt x="9746286" y="571539"/>
                </a:cubicBezTo>
                <a:lnTo>
                  <a:pt x="9746276" y="571784"/>
                </a:lnTo>
                <a:lnTo>
                  <a:pt x="9767932" y="571784"/>
                </a:lnTo>
                <a:lnTo>
                  <a:pt x="9776792" y="531294"/>
                </a:lnTo>
                <a:cubicBezTo>
                  <a:pt x="9795845" y="470757"/>
                  <a:pt x="9822507" y="427292"/>
                  <a:pt x="9852938" y="410964"/>
                </a:cubicBezTo>
                <a:lnTo>
                  <a:pt x="9857723" y="409700"/>
                </a:lnTo>
                <a:lnTo>
                  <a:pt x="9861410" y="391888"/>
                </a:lnTo>
                <a:cubicBezTo>
                  <a:pt x="9885412" y="298731"/>
                  <a:pt x="9926060" y="237482"/>
                  <a:pt x="9972163" y="237482"/>
                </a:cubicBezTo>
                <a:cubicBezTo>
                  <a:pt x="9941181" y="300410"/>
                  <a:pt x="9919836" y="388873"/>
                  <a:pt x="9911099" y="486972"/>
                </a:cubicBezTo>
                <a:lnTo>
                  <a:pt x="9907375" y="571784"/>
                </a:lnTo>
                <a:lnTo>
                  <a:pt x="9923585" y="571784"/>
                </a:lnTo>
                <a:lnTo>
                  <a:pt x="9932574" y="455033"/>
                </a:lnTo>
                <a:cubicBezTo>
                  <a:pt x="9952850" y="329336"/>
                  <a:pt x="10000318" y="241138"/>
                  <a:pt x="10055642" y="241138"/>
                </a:cubicBezTo>
                <a:cubicBezTo>
                  <a:pt x="10024660" y="304066"/>
                  <a:pt x="10003315" y="392529"/>
                  <a:pt x="9994578" y="490628"/>
                </a:cubicBezTo>
                <a:lnTo>
                  <a:pt x="9991014" y="571784"/>
                </a:lnTo>
                <a:lnTo>
                  <a:pt x="10009734" y="571784"/>
                </a:lnTo>
                <a:lnTo>
                  <a:pt x="10013482" y="523100"/>
                </a:lnTo>
                <a:cubicBezTo>
                  <a:pt x="10033758" y="397403"/>
                  <a:pt x="10081226" y="309205"/>
                  <a:pt x="10136550" y="309205"/>
                </a:cubicBezTo>
                <a:cubicBezTo>
                  <a:pt x="10105568" y="372133"/>
                  <a:pt x="10084223" y="460596"/>
                  <a:pt x="10075486" y="558695"/>
                </a:cubicBezTo>
                <a:lnTo>
                  <a:pt x="10074912" y="571784"/>
                </a:lnTo>
                <a:lnTo>
                  <a:pt x="10162386" y="571784"/>
                </a:lnTo>
                <a:lnTo>
                  <a:pt x="10172760" y="437054"/>
                </a:lnTo>
                <a:cubicBezTo>
                  <a:pt x="10193036" y="311357"/>
                  <a:pt x="10240504" y="223159"/>
                  <a:pt x="10295828" y="223159"/>
                </a:cubicBezTo>
                <a:cubicBezTo>
                  <a:pt x="10264846" y="286087"/>
                  <a:pt x="10243501" y="374550"/>
                  <a:pt x="10234764" y="472649"/>
                </a:cubicBezTo>
                <a:lnTo>
                  <a:pt x="10230411" y="571784"/>
                </a:lnTo>
                <a:lnTo>
                  <a:pt x="10271031" y="571784"/>
                </a:lnTo>
                <a:lnTo>
                  <a:pt x="10275046" y="519640"/>
                </a:lnTo>
                <a:cubicBezTo>
                  <a:pt x="10295322" y="393943"/>
                  <a:pt x="10342790" y="305745"/>
                  <a:pt x="10398114" y="305745"/>
                </a:cubicBezTo>
                <a:cubicBezTo>
                  <a:pt x="10367132" y="368673"/>
                  <a:pt x="10345787" y="457136"/>
                  <a:pt x="10337050" y="555235"/>
                </a:cubicBezTo>
                <a:lnTo>
                  <a:pt x="10336324" y="571784"/>
                </a:lnTo>
                <a:lnTo>
                  <a:pt x="10401979" y="571784"/>
                </a:lnTo>
                <a:lnTo>
                  <a:pt x="10408610" y="485660"/>
                </a:lnTo>
                <a:cubicBezTo>
                  <a:pt x="10428886" y="359963"/>
                  <a:pt x="10476354" y="271765"/>
                  <a:pt x="10531678" y="271765"/>
                </a:cubicBezTo>
                <a:cubicBezTo>
                  <a:pt x="10500696" y="334693"/>
                  <a:pt x="10479351" y="423156"/>
                  <a:pt x="10470614" y="521255"/>
                </a:cubicBezTo>
                <a:lnTo>
                  <a:pt x="10468395" y="571784"/>
                </a:lnTo>
                <a:lnTo>
                  <a:pt x="10553634" y="571784"/>
                </a:lnTo>
                <a:lnTo>
                  <a:pt x="10547705" y="468954"/>
                </a:lnTo>
                <a:cubicBezTo>
                  <a:pt x="10547705" y="275537"/>
                  <a:pt x="10607504" y="118741"/>
                  <a:pt x="10681269" y="118741"/>
                </a:cubicBezTo>
                <a:cubicBezTo>
                  <a:pt x="10639960" y="202644"/>
                  <a:pt x="10615782" y="331944"/>
                  <a:pt x="10615782" y="468954"/>
                </a:cubicBezTo>
                <a:lnTo>
                  <a:pt x="10617035" y="497489"/>
                </a:lnTo>
                <a:lnTo>
                  <a:pt x="10620060" y="458200"/>
                </a:lnTo>
                <a:cubicBezTo>
                  <a:pt x="10640336" y="332503"/>
                  <a:pt x="10687804" y="244305"/>
                  <a:pt x="10743128" y="244305"/>
                </a:cubicBezTo>
                <a:cubicBezTo>
                  <a:pt x="10712146" y="307233"/>
                  <a:pt x="10690801" y="395696"/>
                  <a:pt x="10682064" y="493795"/>
                </a:cubicBezTo>
                <a:lnTo>
                  <a:pt x="10678639" y="571784"/>
                </a:lnTo>
                <a:lnTo>
                  <a:pt x="10746033" y="571784"/>
                </a:lnTo>
                <a:lnTo>
                  <a:pt x="10743128" y="534059"/>
                </a:lnTo>
                <a:cubicBezTo>
                  <a:pt x="10743128" y="340642"/>
                  <a:pt x="10802927" y="183846"/>
                  <a:pt x="10876692" y="183846"/>
                </a:cubicBezTo>
                <a:cubicBezTo>
                  <a:pt x="10835383" y="267749"/>
                  <a:pt x="10811205" y="397049"/>
                  <a:pt x="10811205" y="534059"/>
                </a:cubicBezTo>
                <a:lnTo>
                  <a:pt x="10812862" y="571784"/>
                </a:lnTo>
                <a:lnTo>
                  <a:pt x="10916638" y="571784"/>
                </a:lnTo>
                <a:lnTo>
                  <a:pt x="10913051" y="555389"/>
                </a:lnTo>
                <a:cubicBezTo>
                  <a:pt x="10907807" y="517842"/>
                  <a:pt x="10904946" y="477284"/>
                  <a:pt x="10904946" y="434974"/>
                </a:cubicBezTo>
                <a:cubicBezTo>
                  <a:pt x="10904946" y="241557"/>
                  <a:pt x="10964745" y="84761"/>
                  <a:pt x="11038510" y="84761"/>
                </a:cubicBezTo>
                <a:cubicBezTo>
                  <a:pt x="10997201" y="168664"/>
                  <a:pt x="10973023" y="297964"/>
                  <a:pt x="10973023" y="434974"/>
                </a:cubicBezTo>
                <a:lnTo>
                  <a:pt x="10982054" y="571784"/>
                </a:lnTo>
                <a:lnTo>
                  <a:pt x="11012863" y="571784"/>
                </a:lnTo>
                <a:lnTo>
                  <a:pt x="11021608" y="458200"/>
                </a:lnTo>
                <a:cubicBezTo>
                  <a:pt x="11041884" y="332503"/>
                  <a:pt x="11089352" y="244305"/>
                  <a:pt x="11144676" y="244305"/>
                </a:cubicBezTo>
                <a:cubicBezTo>
                  <a:pt x="11113694" y="307233"/>
                  <a:pt x="11092349" y="395696"/>
                  <a:pt x="11083612" y="493795"/>
                </a:cubicBezTo>
                <a:lnTo>
                  <a:pt x="11080187" y="571784"/>
                </a:lnTo>
                <a:lnTo>
                  <a:pt x="11165133" y="571784"/>
                </a:lnTo>
                <a:lnTo>
                  <a:pt x="11162228" y="534059"/>
                </a:lnTo>
                <a:cubicBezTo>
                  <a:pt x="11162228" y="340642"/>
                  <a:pt x="11222027" y="183846"/>
                  <a:pt x="11295792" y="183846"/>
                </a:cubicBezTo>
                <a:cubicBezTo>
                  <a:pt x="11254483" y="267749"/>
                  <a:pt x="11230305" y="397049"/>
                  <a:pt x="11230305" y="534059"/>
                </a:cubicBezTo>
                <a:lnTo>
                  <a:pt x="11231962" y="571784"/>
                </a:lnTo>
                <a:lnTo>
                  <a:pt x="11257944" y="571784"/>
                </a:lnTo>
                <a:lnTo>
                  <a:pt x="11266690" y="458200"/>
                </a:lnTo>
                <a:cubicBezTo>
                  <a:pt x="11286966" y="332503"/>
                  <a:pt x="11334434" y="244305"/>
                  <a:pt x="11389758" y="244305"/>
                </a:cubicBezTo>
                <a:cubicBezTo>
                  <a:pt x="11358776" y="307233"/>
                  <a:pt x="11337431" y="395696"/>
                  <a:pt x="11328694" y="493795"/>
                </a:cubicBezTo>
                <a:lnTo>
                  <a:pt x="11325269" y="571784"/>
                </a:lnTo>
                <a:lnTo>
                  <a:pt x="11400673" y="571784"/>
                </a:lnTo>
                <a:lnTo>
                  <a:pt x="11392755" y="468954"/>
                </a:lnTo>
                <a:cubicBezTo>
                  <a:pt x="11392755" y="275537"/>
                  <a:pt x="11452554" y="118741"/>
                  <a:pt x="11526319" y="118741"/>
                </a:cubicBezTo>
                <a:cubicBezTo>
                  <a:pt x="11485010" y="202644"/>
                  <a:pt x="11460832" y="331944"/>
                  <a:pt x="11460832" y="468954"/>
                </a:cubicBezTo>
                <a:cubicBezTo>
                  <a:pt x="11460832" y="503207"/>
                  <a:pt x="11462343" y="536977"/>
                  <a:pt x="11465255" y="569677"/>
                </a:cubicBezTo>
                <a:lnTo>
                  <a:pt x="11465542" y="571784"/>
                </a:lnTo>
                <a:lnTo>
                  <a:pt x="11577534" y="571784"/>
                </a:lnTo>
                <a:lnTo>
                  <a:pt x="11555401" y="470628"/>
                </a:lnTo>
                <a:cubicBezTo>
                  <a:pt x="11550158" y="433081"/>
                  <a:pt x="11547296" y="392523"/>
                  <a:pt x="11547296" y="350213"/>
                </a:cubicBezTo>
                <a:cubicBezTo>
                  <a:pt x="11547296" y="156796"/>
                  <a:pt x="11607095" y="0"/>
                  <a:pt x="11680860" y="0"/>
                </a:cubicBezTo>
                <a:close/>
              </a:path>
            </a:pathLst>
          </a:custGeom>
          <a:solidFill>
            <a:srgbClr val="284f4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7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Click to edit the outline text format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1" marL="864000" indent="-324000">
              <a:spcAft>
                <a:spcPts val="71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Second Outline Level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2" marL="1296000" indent="-288000">
              <a:spcAft>
                <a:spcPts val="711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Third Outline Level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3" marL="1728000" indent="-216000">
              <a:spcAft>
                <a:spcPts val="709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4" marL="2160000" indent="-216000">
              <a:spcAft>
                <a:spcPts val="706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5" marL="2592000" indent="-216000">
              <a:spcAft>
                <a:spcPts val="70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Sixth Outline Level</a:t>
            </a:r>
            <a:endParaRPr b="0" lang="en-US" sz="1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6" marL="3024000" indent="-216000">
              <a:spcAft>
                <a:spcPts val="70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Seventh Outline Level</a:t>
            </a:r>
            <a:endParaRPr b="0" lang="en-US" sz="15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>
            <a:off x="503640" y="5164560"/>
            <a:ext cx="2347560" cy="390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ftr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sldNum"/>
          </p:nvPr>
        </p:nvSpPr>
        <p:spPr>
          <a:xfrm>
            <a:off x="7224840" y="5164560"/>
            <a:ext cx="2347560" cy="390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fld id="{592D4ED4-2D62-4B34-8D4C-4226F6418FC7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84f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720" y="0"/>
            <a:ext cx="10076400" cy="5667480"/>
          </a:xfrm>
          <a:custGeom>
            <a:avLst/>
            <a:gdLst/>
            <a:ahLst/>
            <a:rect l="l" t="t" r="r" b="b"/>
            <a:pathLst>
              <a:path w="12191999" h="6858002">
                <a:moveTo>
                  <a:pt x="3146803" y="3083854"/>
                </a:moveTo>
                <a:lnTo>
                  <a:pt x="3149576" y="3087400"/>
                </a:lnTo>
                <a:lnTo>
                  <a:pt x="3151592" y="3083854"/>
                </a:lnTo>
                <a:close/>
                <a:moveTo>
                  <a:pt x="4809384" y="2624104"/>
                </a:moveTo>
                <a:lnTo>
                  <a:pt x="4875799" y="2740924"/>
                </a:lnTo>
                <a:lnTo>
                  <a:pt x="4967140" y="2624104"/>
                </a:lnTo>
                <a:close/>
                <a:moveTo>
                  <a:pt x="10494015" y="2245244"/>
                </a:moveTo>
                <a:lnTo>
                  <a:pt x="10670115" y="2470460"/>
                </a:lnTo>
                <a:lnTo>
                  <a:pt x="10846215" y="2245244"/>
                </a:lnTo>
                <a:close/>
                <a:moveTo>
                  <a:pt x="2819091" y="2177393"/>
                </a:moveTo>
                <a:lnTo>
                  <a:pt x="3149576" y="2600054"/>
                </a:lnTo>
                <a:lnTo>
                  <a:pt x="3337521" y="2269467"/>
                </a:lnTo>
                <a:lnTo>
                  <a:pt x="3073732" y="2269467"/>
                </a:lnTo>
                <a:lnTo>
                  <a:pt x="3126078" y="2177393"/>
                </a:lnTo>
                <a:close/>
                <a:moveTo>
                  <a:pt x="6620942" y="2040867"/>
                </a:moveTo>
                <a:lnTo>
                  <a:pt x="6778647" y="2242560"/>
                </a:lnTo>
                <a:lnTo>
                  <a:pt x="6936353" y="2040867"/>
                </a:lnTo>
                <a:close/>
                <a:moveTo>
                  <a:pt x="6465753" y="1842396"/>
                </a:moveTo>
                <a:lnTo>
                  <a:pt x="6597247" y="2010563"/>
                </a:lnTo>
                <a:lnTo>
                  <a:pt x="6728737" y="1842396"/>
                </a:lnTo>
                <a:close/>
                <a:moveTo>
                  <a:pt x="63448" y="0"/>
                </a:moveTo>
                <a:lnTo>
                  <a:pt x="147241" y="0"/>
                </a:lnTo>
                <a:lnTo>
                  <a:pt x="1089898" y="1205576"/>
                </a:lnTo>
                <a:lnTo>
                  <a:pt x="730438" y="1205576"/>
                </a:lnTo>
                <a:lnTo>
                  <a:pt x="1099782" y="1677933"/>
                </a:lnTo>
                <a:lnTo>
                  <a:pt x="1320476" y="1395685"/>
                </a:lnTo>
                <a:lnTo>
                  <a:pt x="961016" y="1395685"/>
                </a:lnTo>
                <a:lnTo>
                  <a:pt x="1945570" y="136527"/>
                </a:lnTo>
                <a:lnTo>
                  <a:pt x="2930124" y="1395685"/>
                </a:lnTo>
                <a:lnTo>
                  <a:pt x="2570665" y="1395685"/>
                </a:lnTo>
                <a:lnTo>
                  <a:pt x="3149576" y="2136061"/>
                </a:lnTo>
                <a:lnTo>
                  <a:pt x="3518147" y="1487760"/>
                </a:lnTo>
                <a:lnTo>
                  <a:pt x="3256789" y="1487760"/>
                </a:lnTo>
                <a:lnTo>
                  <a:pt x="3972643" y="228601"/>
                </a:lnTo>
                <a:lnTo>
                  <a:pt x="4688499" y="1487760"/>
                </a:lnTo>
                <a:lnTo>
                  <a:pt x="4427139" y="1487760"/>
                </a:lnTo>
                <a:lnTo>
                  <a:pt x="4871554" y="2269467"/>
                </a:lnTo>
                <a:lnTo>
                  <a:pt x="4607766" y="2269467"/>
                </a:lnTo>
                <a:lnTo>
                  <a:pt x="4723060" y="2472267"/>
                </a:lnTo>
                <a:lnTo>
                  <a:pt x="5215566" y="1842396"/>
                </a:lnTo>
                <a:lnTo>
                  <a:pt x="4856106" y="1842396"/>
                </a:lnTo>
                <a:lnTo>
                  <a:pt x="5840660" y="583238"/>
                </a:lnTo>
                <a:lnTo>
                  <a:pt x="6776975" y="1780704"/>
                </a:lnTo>
                <a:lnTo>
                  <a:pt x="7184779" y="1259159"/>
                </a:lnTo>
                <a:lnTo>
                  <a:pt x="6825319" y="1259159"/>
                </a:lnTo>
                <a:lnTo>
                  <a:pt x="7809873" y="1"/>
                </a:lnTo>
                <a:lnTo>
                  <a:pt x="8794427" y="1259159"/>
                </a:lnTo>
                <a:lnTo>
                  <a:pt x="8434967" y="1259159"/>
                </a:lnTo>
                <a:lnTo>
                  <a:pt x="8795087" y="1719720"/>
                </a:lnTo>
                <a:lnTo>
                  <a:pt x="8995401" y="1463536"/>
                </a:lnTo>
                <a:lnTo>
                  <a:pt x="8635941" y="1463536"/>
                </a:lnTo>
                <a:lnTo>
                  <a:pt x="9620495" y="204378"/>
                </a:lnTo>
                <a:lnTo>
                  <a:pt x="10605049" y="1463536"/>
                </a:lnTo>
                <a:lnTo>
                  <a:pt x="10245589" y="1463536"/>
                </a:lnTo>
                <a:lnTo>
                  <a:pt x="10851516" y="2238464"/>
                </a:lnTo>
                <a:lnTo>
                  <a:pt x="11079869" y="1946421"/>
                </a:lnTo>
                <a:lnTo>
                  <a:pt x="10720409" y="1946421"/>
                </a:lnTo>
                <a:lnTo>
                  <a:pt x="11704963" y="687263"/>
                </a:lnTo>
                <a:lnTo>
                  <a:pt x="12191999" y="1310139"/>
                </a:lnTo>
                <a:lnTo>
                  <a:pt x="12191999" y="3429002"/>
                </a:lnTo>
                <a:lnTo>
                  <a:pt x="12191999" y="4413946"/>
                </a:lnTo>
                <a:lnTo>
                  <a:pt x="12191999" y="6858002"/>
                </a:lnTo>
                <a:lnTo>
                  <a:pt x="0" y="6858002"/>
                </a:lnTo>
                <a:lnTo>
                  <a:pt x="0" y="4795463"/>
                </a:lnTo>
                <a:lnTo>
                  <a:pt x="0" y="3429002"/>
                </a:lnTo>
                <a:lnTo>
                  <a:pt x="0" y="81144"/>
                </a:lnTo>
                <a:close/>
              </a:path>
            </a:pathLst>
          </a:custGeom>
          <a:solidFill>
            <a:srgbClr val="14272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CustomShape 2"/>
          <p:cNvSpPr/>
          <p:nvPr/>
        </p:nvSpPr>
        <p:spPr>
          <a:xfrm>
            <a:off x="360" y="4770360"/>
            <a:ext cx="10076760" cy="943200"/>
          </a:xfrm>
          <a:custGeom>
            <a:avLst/>
            <a:gdLst/>
            <a:ahLst/>
            <a:rect l="l" t="t" r="r" b="b"/>
            <a:pathLst>
              <a:path w="12192853" h="1142000">
                <a:moveTo>
                  <a:pt x="9845041" y="504032"/>
                </a:moveTo>
                <a:lnTo>
                  <a:pt x="9831622" y="559041"/>
                </a:lnTo>
                <a:lnTo>
                  <a:pt x="9829888" y="571784"/>
                </a:lnTo>
                <a:lnTo>
                  <a:pt x="9839824" y="571784"/>
                </a:lnTo>
                <a:close/>
                <a:moveTo>
                  <a:pt x="2012750" y="488123"/>
                </a:moveTo>
                <a:lnTo>
                  <a:pt x="1999331" y="543130"/>
                </a:lnTo>
                <a:lnTo>
                  <a:pt x="1995432" y="571784"/>
                </a:lnTo>
                <a:lnTo>
                  <a:pt x="2006308" y="571784"/>
                </a:lnTo>
                <a:close/>
                <a:moveTo>
                  <a:pt x="4645334" y="453250"/>
                </a:moveTo>
                <a:lnTo>
                  <a:pt x="4631914" y="508259"/>
                </a:lnTo>
                <a:lnTo>
                  <a:pt x="4623273" y="571784"/>
                </a:lnTo>
                <a:lnTo>
                  <a:pt x="4641577" y="571784"/>
                </a:lnTo>
                <a:lnTo>
                  <a:pt x="4638892" y="536913"/>
                </a:lnTo>
                <a:close/>
                <a:moveTo>
                  <a:pt x="7931828" y="400364"/>
                </a:moveTo>
                <a:lnTo>
                  <a:pt x="7925178" y="417398"/>
                </a:lnTo>
                <a:cubicBezTo>
                  <a:pt x="7913064" y="456490"/>
                  <a:pt x="7903608" y="500641"/>
                  <a:pt x="7897179" y="547864"/>
                </a:cubicBezTo>
                <a:lnTo>
                  <a:pt x="7895600" y="571784"/>
                </a:lnTo>
                <a:lnTo>
                  <a:pt x="7925253" y="571784"/>
                </a:lnTo>
                <a:lnTo>
                  <a:pt x="7922417" y="522590"/>
                </a:lnTo>
                <a:close/>
                <a:moveTo>
                  <a:pt x="11680860" y="0"/>
                </a:moveTo>
                <a:cubicBezTo>
                  <a:pt x="11639551" y="83903"/>
                  <a:pt x="11615373" y="213203"/>
                  <a:pt x="11615373" y="350213"/>
                </a:cubicBezTo>
                <a:cubicBezTo>
                  <a:pt x="11615373" y="427281"/>
                  <a:pt x="11623023" y="501910"/>
                  <a:pt x="11637069" y="567392"/>
                </a:cubicBezTo>
                <a:lnTo>
                  <a:pt x="11638208" y="571784"/>
                </a:lnTo>
                <a:lnTo>
                  <a:pt x="11651015" y="571784"/>
                </a:lnTo>
                <a:lnTo>
                  <a:pt x="11648110" y="534059"/>
                </a:lnTo>
                <a:cubicBezTo>
                  <a:pt x="11648110" y="340642"/>
                  <a:pt x="11707909" y="183846"/>
                  <a:pt x="11781674" y="183846"/>
                </a:cubicBezTo>
                <a:cubicBezTo>
                  <a:pt x="11740365" y="267749"/>
                  <a:pt x="11716187" y="397049"/>
                  <a:pt x="11716187" y="534059"/>
                </a:cubicBezTo>
                <a:lnTo>
                  <a:pt x="11717844" y="571784"/>
                </a:lnTo>
                <a:lnTo>
                  <a:pt x="11755343" y="571784"/>
                </a:lnTo>
                <a:lnTo>
                  <a:pt x="11763488" y="466004"/>
                </a:lnTo>
                <a:cubicBezTo>
                  <a:pt x="11783764" y="340307"/>
                  <a:pt x="11831232" y="252109"/>
                  <a:pt x="11886556" y="252109"/>
                </a:cubicBezTo>
                <a:cubicBezTo>
                  <a:pt x="11855574" y="315037"/>
                  <a:pt x="11834229" y="403500"/>
                  <a:pt x="11825492" y="501599"/>
                </a:cubicBezTo>
                <a:lnTo>
                  <a:pt x="11822410" y="571784"/>
                </a:lnTo>
                <a:lnTo>
                  <a:pt x="11928292" y="571784"/>
                </a:lnTo>
                <a:lnTo>
                  <a:pt x="11920375" y="468954"/>
                </a:lnTo>
                <a:cubicBezTo>
                  <a:pt x="11920375" y="275537"/>
                  <a:pt x="11980174" y="118741"/>
                  <a:pt x="12053939" y="118741"/>
                </a:cubicBezTo>
                <a:cubicBezTo>
                  <a:pt x="12012630" y="202644"/>
                  <a:pt x="11988452" y="331944"/>
                  <a:pt x="11988452" y="468954"/>
                </a:cubicBezTo>
                <a:cubicBezTo>
                  <a:pt x="11988452" y="503207"/>
                  <a:pt x="11989963" y="536977"/>
                  <a:pt x="11992875" y="569677"/>
                </a:cubicBezTo>
                <a:lnTo>
                  <a:pt x="11993162" y="571784"/>
                </a:lnTo>
                <a:lnTo>
                  <a:pt x="12059762" y="571784"/>
                </a:lnTo>
                <a:lnTo>
                  <a:pt x="12069785" y="441612"/>
                </a:lnTo>
                <a:cubicBezTo>
                  <a:pt x="12090061" y="315915"/>
                  <a:pt x="12137529" y="227717"/>
                  <a:pt x="12192853" y="227717"/>
                </a:cubicBezTo>
                <a:cubicBezTo>
                  <a:pt x="12161871" y="290645"/>
                  <a:pt x="12140526" y="379108"/>
                  <a:pt x="12131789" y="477207"/>
                </a:cubicBezTo>
                <a:lnTo>
                  <a:pt x="12127636" y="571784"/>
                </a:lnTo>
                <a:lnTo>
                  <a:pt x="12192000" y="571784"/>
                </a:lnTo>
                <a:lnTo>
                  <a:pt x="12192000" y="925958"/>
                </a:lnTo>
                <a:lnTo>
                  <a:pt x="12192853" y="928143"/>
                </a:lnTo>
                <a:lnTo>
                  <a:pt x="12192000" y="927918"/>
                </a:lnTo>
                <a:lnTo>
                  <a:pt x="12192000" y="1142000"/>
                </a:lnTo>
                <a:lnTo>
                  <a:pt x="12191999" y="1142000"/>
                </a:lnTo>
                <a:lnTo>
                  <a:pt x="12191999" y="1126671"/>
                </a:lnTo>
                <a:lnTo>
                  <a:pt x="0" y="1126671"/>
                </a:lnTo>
                <a:lnTo>
                  <a:pt x="0" y="571784"/>
                </a:lnTo>
                <a:lnTo>
                  <a:pt x="93884" y="571784"/>
                </a:lnTo>
                <a:lnTo>
                  <a:pt x="90130" y="506679"/>
                </a:lnTo>
                <a:cubicBezTo>
                  <a:pt x="90130" y="313262"/>
                  <a:pt x="149929" y="156466"/>
                  <a:pt x="223694" y="156466"/>
                </a:cubicBezTo>
                <a:cubicBezTo>
                  <a:pt x="182385" y="240369"/>
                  <a:pt x="158207" y="369669"/>
                  <a:pt x="158207" y="506679"/>
                </a:cubicBezTo>
                <a:lnTo>
                  <a:pt x="159460" y="535214"/>
                </a:lnTo>
                <a:lnTo>
                  <a:pt x="162485" y="495925"/>
                </a:lnTo>
                <a:cubicBezTo>
                  <a:pt x="182762" y="370228"/>
                  <a:pt x="230229" y="282030"/>
                  <a:pt x="285553" y="282030"/>
                </a:cubicBezTo>
                <a:cubicBezTo>
                  <a:pt x="254571" y="344958"/>
                  <a:pt x="233226" y="433421"/>
                  <a:pt x="224489" y="531520"/>
                </a:cubicBezTo>
                <a:lnTo>
                  <a:pt x="222721" y="571784"/>
                </a:lnTo>
                <a:lnTo>
                  <a:pt x="285554" y="571784"/>
                </a:lnTo>
                <a:cubicBezTo>
                  <a:pt x="285554" y="378367"/>
                  <a:pt x="345353" y="221571"/>
                  <a:pt x="419117" y="221571"/>
                </a:cubicBezTo>
                <a:cubicBezTo>
                  <a:pt x="377809" y="305474"/>
                  <a:pt x="353631" y="434774"/>
                  <a:pt x="353631" y="571784"/>
                </a:cubicBezTo>
                <a:lnTo>
                  <a:pt x="454040" y="571784"/>
                </a:lnTo>
                <a:lnTo>
                  <a:pt x="447371" y="472699"/>
                </a:lnTo>
                <a:cubicBezTo>
                  <a:pt x="447371" y="279282"/>
                  <a:pt x="507170" y="122486"/>
                  <a:pt x="580935" y="122486"/>
                </a:cubicBezTo>
                <a:cubicBezTo>
                  <a:pt x="539626" y="206389"/>
                  <a:pt x="515448" y="335689"/>
                  <a:pt x="515448" y="472699"/>
                </a:cubicBezTo>
                <a:lnTo>
                  <a:pt x="521989" y="571784"/>
                </a:lnTo>
                <a:lnTo>
                  <a:pt x="558192" y="571784"/>
                </a:lnTo>
                <a:lnTo>
                  <a:pt x="564033" y="495925"/>
                </a:lnTo>
                <a:cubicBezTo>
                  <a:pt x="584309" y="370228"/>
                  <a:pt x="631777" y="282030"/>
                  <a:pt x="687101" y="282030"/>
                </a:cubicBezTo>
                <a:cubicBezTo>
                  <a:pt x="656119" y="344958"/>
                  <a:pt x="634774" y="433421"/>
                  <a:pt x="626037" y="531520"/>
                </a:cubicBezTo>
                <a:lnTo>
                  <a:pt x="624269" y="571784"/>
                </a:lnTo>
                <a:lnTo>
                  <a:pt x="704653" y="571784"/>
                </a:lnTo>
                <a:cubicBezTo>
                  <a:pt x="704653" y="378367"/>
                  <a:pt x="764452" y="221571"/>
                  <a:pt x="838217" y="221571"/>
                </a:cubicBezTo>
                <a:cubicBezTo>
                  <a:pt x="796908" y="305474"/>
                  <a:pt x="772729" y="434774"/>
                  <a:pt x="772729" y="571784"/>
                </a:cubicBezTo>
                <a:lnTo>
                  <a:pt x="803273" y="571784"/>
                </a:lnTo>
                <a:lnTo>
                  <a:pt x="809114" y="495925"/>
                </a:lnTo>
                <a:cubicBezTo>
                  <a:pt x="829390" y="370228"/>
                  <a:pt x="876858" y="282030"/>
                  <a:pt x="932182" y="282030"/>
                </a:cubicBezTo>
                <a:cubicBezTo>
                  <a:pt x="901200" y="344958"/>
                  <a:pt x="879855" y="433421"/>
                  <a:pt x="871118" y="531520"/>
                </a:cubicBezTo>
                <a:lnTo>
                  <a:pt x="869350" y="571784"/>
                </a:lnTo>
                <a:lnTo>
                  <a:pt x="940192" y="571784"/>
                </a:lnTo>
                <a:lnTo>
                  <a:pt x="935179" y="506679"/>
                </a:lnTo>
                <a:cubicBezTo>
                  <a:pt x="935179" y="313262"/>
                  <a:pt x="994978" y="156466"/>
                  <a:pt x="1068742" y="156466"/>
                </a:cubicBezTo>
                <a:cubicBezTo>
                  <a:pt x="1027434" y="240369"/>
                  <a:pt x="1003255" y="369669"/>
                  <a:pt x="1003255" y="506679"/>
                </a:cubicBezTo>
                <a:lnTo>
                  <a:pt x="1006115" y="571784"/>
                </a:lnTo>
                <a:lnTo>
                  <a:pt x="1111703" y="571784"/>
                </a:lnTo>
                <a:lnTo>
                  <a:pt x="1097824" y="508353"/>
                </a:lnTo>
                <a:cubicBezTo>
                  <a:pt x="1092581" y="470806"/>
                  <a:pt x="1089719" y="430248"/>
                  <a:pt x="1089719" y="387938"/>
                </a:cubicBezTo>
                <a:cubicBezTo>
                  <a:pt x="1089719" y="194521"/>
                  <a:pt x="1149518" y="37725"/>
                  <a:pt x="1223283" y="37725"/>
                </a:cubicBezTo>
                <a:cubicBezTo>
                  <a:pt x="1181974" y="121628"/>
                  <a:pt x="1157796" y="250928"/>
                  <a:pt x="1157796" y="387938"/>
                </a:cubicBezTo>
                <a:cubicBezTo>
                  <a:pt x="1157796" y="439317"/>
                  <a:pt x="1161196" y="489612"/>
                  <a:pt x="1167625" y="536834"/>
                </a:cubicBezTo>
                <a:lnTo>
                  <a:pt x="1173699" y="571784"/>
                </a:lnTo>
                <a:lnTo>
                  <a:pt x="1190533" y="571784"/>
                </a:lnTo>
                <a:cubicBezTo>
                  <a:pt x="1190533" y="378367"/>
                  <a:pt x="1250332" y="221571"/>
                  <a:pt x="1324097" y="221571"/>
                </a:cubicBezTo>
                <a:cubicBezTo>
                  <a:pt x="1282788" y="305474"/>
                  <a:pt x="1258610" y="434774"/>
                  <a:pt x="1258610" y="571784"/>
                </a:cubicBezTo>
                <a:lnTo>
                  <a:pt x="1300671" y="571784"/>
                </a:lnTo>
                <a:lnTo>
                  <a:pt x="1305911" y="503729"/>
                </a:lnTo>
                <a:cubicBezTo>
                  <a:pt x="1326187" y="378032"/>
                  <a:pt x="1373655" y="289834"/>
                  <a:pt x="1428979" y="289834"/>
                </a:cubicBezTo>
                <a:cubicBezTo>
                  <a:pt x="1397997" y="352762"/>
                  <a:pt x="1376651" y="441225"/>
                  <a:pt x="1367915" y="539324"/>
                </a:cubicBezTo>
                <a:lnTo>
                  <a:pt x="1366489" y="571784"/>
                </a:lnTo>
                <a:lnTo>
                  <a:pt x="1467810" y="571784"/>
                </a:lnTo>
                <a:lnTo>
                  <a:pt x="1462797" y="506679"/>
                </a:lnTo>
                <a:cubicBezTo>
                  <a:pt x="1462797" y="313262"/>
                  <a:pt x="1522596" y="156466"/>
                  <a:pt x="1596361" y="156466"/>
                </a:cubicBezTo>
                <a:cubicBezTo>
                  <a:pt x="1555052" y="240369"/>
                  <a:pt x="1530874" y="369669"/>
                  <a:pt x="1530874" y="506679"/>
                </a:cubicBezTo>
                <a:lnTo>
                  <a:pt x="1533733" y="571784"/>
                </a:lnTo>
                <a:lnTo>
                  <a:pt x="1605089" y="571784"/>
                </a:lnTo>
                <a:lnTo>
                  <a:pt x="1612207" y="479337"/>
                </a:lnTo>
                <a:cubicBezTo>
                  <a:pt x="1632483" y="353640"/>
                  <a:pt x="1679951" y="265442"/>
                  <a:pt x="1735275" y="265442"/>
                </a:cubicBezTo>
                <a:cubicBezTo>
                  <a:pt x="1704293" y="328370"/>
                  <a:pt x="1682947" y="416833"/>
                  <a:pt x="1674211" y="514932"/>
                </a:cubicBezTo>
                <a:lnTo>
                  <a:pt x="1671714" y="571784"/>
                </a:lnTo>
                <a:lnTo>
                  <a:pt x="1768839" y="571784"/>
                </a:lnTo>
                <a:lnTo>
                  <a:pt x="1764920" y="503825"/>
                </a:lnTo>
                <a:cubicBezTo>
                  <a:pt x="1764920" y="310408"/>
                  <a:pt x="1824720" y="153612"/>
                  <a:pt x="1898484" y="153612"/>
                </a:cubicBezTo>
                <a:cubicBezTo>
                  <a:pt x="1857175" y="237515"/>
                  <a:pt x="1832998" y="366815"/>
                  <a:pt x="1832998" y="503825"/>
                </a:cubicBezTo>
                <a:lnTo>
                  <a:pt x="1835982" y="571784"/>
                </a:lnTo>
                <a:lnTo>
                  <a:pt x="1848007" y="571784"/>
                </a:lnTo>
                <a:lnTo>
                  <a:pt x="1851992" y="520033"/>
                </a:lnTo>
                <a:cubicBezTo>
                  <a:pt x="1872268" y="394336"/>
                  <a:pt x="1919735" y="306138"/>
                  <a:pt x="1975059" y="306138"/>
                </a:cubicBezTo>
                <a:cubicBezTo>
                  <a:pt x="1944078" y="369066"/>
                  <a:pt x="1922732" y="457529"/>
                  <a:pt x="1913996" y="555628"/>
                </a:cubicBezTo>
                <a:lnTo>
                  <a:pt x="1913286" y="571784"/>
                </a:lnTo>
                <a:lnTo>
                  <a:pt x="1932160" y="571784"/>
                </a:lnTo>
                <a:lnTo>
                  <a:pt x="1944501" y="515383"/>
                </a:lnTo>
                <a:cubicBezTo>
                  <a:pt x="1963554" y="454846"/>
                  <a:pt x="1990216" y="411381"/>
                  <a:pt x="2020647" y="395053"/>
                </a:cubicBezTo>
                <a:lnTo>
                  <a:pt x="2025432" y="393789"/>
                </a:lnTo>
                <a:lnTo>
                  <a:pt x="2029119" y="375977"/>
                </a:lnTo>
                <a:cubicBezTo>
                  <a:pt x="2053121" y="282820"/>
                  <a:pt x="2093770" y="221571"/>
                  <a:pt x="2139876" y="221571"/>
                </a:cubicBezTo>
                <a:cubicBezTo>
                  <a:pt x="2098567" y="305474"/>
                  <a:pt x="2074385" y="434774"/>
                  <a:pt x="2074385" y="571784"/>
                </a:cubicBezTo>
                <a:lnTo>
                  <a:pt x="2090069" y="571784"/>
                </a:lnTo>
                <a:lnTo>
                  <a:pt x="2100284" y="439122"/>
                </a:lnTo>
                <a:cubicBezTo>
                  <a:pt x="2120562" y="313425"/>
                  <a:pt x="2168031" y="225227"/>
                  <a:pt x="2223355" y="225227"/>
                </a:cubicBezTo>
                <a:cubicBezTo>
                  <a:pt x="2192373" y="288155"/>
                  <a:pt x="2171028" y="376618"/>
                  <a:pt x="2162292" y="474717"/>
                </a:cubicBezTo>
                <a:lnTo>
                  <a:pt x="2158029" y="571784"/>
                </a:lnTo>
                <a:lnTo>
                  <a:pt x="2176221" y="571784"/>
                </a:lnTo>
                <a:lnTo>
                  <a:pt x="2181195" y="507189"/>
                </a:lnTo>
                <a:cubicBezTo>
                  <a:pt x="2201471" y="381492"/>
                  <a:pt x="2248939" y="293294"/>
                  <a:pt x="2304262" y="293294"/>
                </a:cubicBezTo>
                <a:cubicBezTo>
                  <a:pt x="2273281" y="356222"/>
                  <a:pt x="2251935" y="444685"/>
                  <a:pt x="2243198" y="542784"/>
                </a:cubicBezTo>
                <a:lnTo>
                  <a:pt x="2241924" y="571784"/>
                </a:lnTo>
                <a:lnTo>
                  <a:pt x="2331079" y="571784"/>
                </a:lnTo>
                <a:lnTo>
                  <a:pt x="2329976" y="557461"/>
                </a:lnTo>
                <a:cubicBezTo>
                  <a:pt x="2329976" y="364044"/>
                  <a:pt x="2389775" y="207248"/>
                  <a:pt x="2463540" y="207248"/>
                </a:cubicBezTo>
                <a:cubicBezTo>
                  <a:pt x="2422231" y="291151"/>
                  <a:pt x="2398053" y="420451"/>
                  <a:pt x="2398053" y="557461"/>
                </a:cubicBezTo>
                <a:lnTo>
                  <a:pt x="2398682" y="571784"/>
                </a:lnTo>
                <a:lnTo>
                  <a:pt x="2437518" y="571784"/>
                </a:lnTo>
                <a:lnTo>
                  <a:pt x="2442758" y="503729"/>
                </a:lnTo>
                <a:cubicBezTo>
                  <a:pt x="2463034" y="378032"/>
                  <a:pt x="2510502" y="289834"/>
                  <a:pt x="2565826" y="289834"/>
                </a:cubicBezTo>
                <a:cubicBezTo>
                  <a:pt x="2534844" y="352762"/>
                  <a:pt x="2513498" y="441225"/>
                  <a:pt x="2504762" y="539324"/>
                </a:cubicBezTo>
                <a:lnTo>
                  <a:pt x="2503336" y="571784"/>
                </a:lnTo>
                <a:lnTo>
                  <a:pt x="2568465" y="571784"/>
                </a:lnTo>
                <a:lnTo>
                  <a:pt x="2576322" y="469749"/>
                </a:lnTo>
                <a:cubicBezTo>
                  <a:pt x="2596598" y="344052"/>
                  <a:pt x="2644065" y="255854"/>
                  <a:pt x="2699389" y="255854"/>
                </a:cubicBezTo>
                <a:cubicBezTo>
                  <a:pt x="2668407" y="318782"/>
                  <a:pt x="2647062" y="407245"/>
                  <a:pt x="2638325" y="505344"/>
                </a:cubicBezTo>
                <a:lnTo>
                  <a:pt x="2635407" y="571784"/>
                </a:lnTo>
                <a:lnTo>
                  <a:pt x="2728485" y="571784"/>
                </a:lnTo>
                <a:lnTo>
                  <a:pt x="2722721" y="471808"/>
                </a:lnTo>
                <a:cubicBezTo>
                  <a:pt x="2722721" y="278391"/>
                  <a:pt x="2782519" y="121595"/>
                  <a:pt x="2856284" y="121595"/>
                </a:cubicBezTo>
                <a:cubicBezTo>
                  <a:pt x="2814974" y="205498"/>
                  <a:pt x="2790797" y="334798"/>
                  <a:pt x="2790797" y="471808"/>
                </a:cubicBezTo>
                <a:lnTo>
                  <a:pt x="2792050" y="500345"/>
                </a:lnTo>
                <a:lnTo>
                  <a:pt x="2795077" y="461054"/>
                </a:lnTo>
                <a:cubicBezTo>
                  <a:pt x="2815352" y="335357"/>
                  <a:pt x="2862820" y="247159"/>
                  <a:pt x="2918144" y="247159"/>
                </a:cubicBezTo>
                <a:cubicBezTo>
                  <a:pt x="2887162" y="310087"/>
                  <a:pt x="2865816" y="398550"/>
                  <a:pt x="2857080" y="496649"/>
                </a:cubicBezTo>
                <a:lnTo>
                  <a:pt x="2853780" y="571784"/>
                </a:lnTo>
                <a:lnTo>
                  <a:pt x="2920829" y="571784"/>
                </a:lnTo>
                <a:lnTo>
                  <a:pt x="2918144" y="536913"/>
                </a:lnTo>
                <a:cubicBezTo>
                  <a:pt x="2918144" y="343496"/>
                  <a:pt x="2977943" y="186700"/>
                  <a:pt x="3051707" y="186700"/>
                </a:cubicBezTo>
                <a:cubicBezTo>
                  <a:pt x="3010399" y="270603"/>
                  <a:pt x="2986220" y="399903"/>
                  <a:pt x="2986220" y="536913"/>
                </a:cubicBezTo>
                <a:lnTo>
                  <a:pt x="2987752" y="571784"/>
                </a:lnTo>
                <a:lnTo>
                  <a:pt x="3091029" y="571784"/>
                </a:lnTo>
                <a:lnTo>
                  <a:pt x="3088066" y="558243"/>
                </a:lnTo>
                <a:cubicBezTo>
                  <a:pt x="3082823" y="520696"/>
                  <a:pt x="3079962" y="480138"/>
                  <a:pt x="3079962" y="437828"/>
                </a:cubicBezTo>
                <a:cubicBezTo>
                  <a:pt x="3079962" y="244411"/>
                  <a:pt x="3139762" y="87615"/>
                  <a:pt x="3213527" y="87615"/>
                </a:cubicBezTo>
                <a:cubicBezTo>
                  <a:pt x="3172218" y="171518"/>
                  <a:pt x="3148040" y="300818"/>
                  <a:pt x="3148040" y="437828"/>
                </a:cubicBezTo>
                <a:lnTo>
                  <a:pt x="3156882" y="571784"/>
                </a:lnTo>
                <a:lnTo>
                  <a:pt x="3188099" y="571784"/>
                </a:lnTo>
                <a:lnTo>
                  <a:pt x="3196625" y="461054"/>
                </a:lnTo>
                <a:cubicBezTo>
                  <a:pt x="3216901" y="335357"/>
                  <a:pt x="3264368" y="247159"/>
                  <a:pt x="3319693" y="247159"/>
                </a:cubicBezTo>
                <a:cubicBezTo>
                  <a:pt x="3288711" y="310087"/>
                  <a:pt x="3267365" y="398550"/>
                  <a:pt x="3258628" y="496649"/>
                </a:cubicBezTo>
                <a:lnTo>
                  <a:pt x="3255329" y="571784"/>
                </a:lnTo>
                <a:lnTo>
                  <a:pt x="3339931" y="571784"/>
                </a:lnTo>
                <a:lnTo>
                  <a:pt x="3337246" y="536913"/>
                </a:lnTo>
                <a:cubicBezTo>
                  <a:pt x="3337246" y="343496"/>
                  <a:pt x="3397046" y="186700"/>
                  <a:pt x="3470810" y="186700"/>
                </a:cubicBezTo>
                <a:cubicBezTo>
                  <a:pt x="3429502" y="270603"/>
                  <a:pt x="3405324" y="399903"/>
                  <a:pt x="3405324" y="536913"/>
                </a:cubicBezTo>
                <a:lnTo>
                  <a:pt x="3406855" y="571784"/>
                </a:lnTo>
                <a:lnTo>
                  <a:pt x="3433183" y="571784"/>
                </a:lnTo>
                <a:lnTo>
                  <a:pt x="3441709" y="461054"/>
                </a:lnTo>
                <a:cubicBezTo>
                  <a:pt x="3461984" y="335357"/>
                  <a:pt x="3509451" y="247159"/>
                  <a:pt x="3564773" y="247159"/>
                </a:cubicBezTo>
                <a:cubicBezTo>
                  <a:pt x="3533792" y="310087"/>
                  <a:pt x="3512447" y="398550"/>
                  <a:pt x="3503711" y="496649"/>
                </a:cubicBezTo>
                <a:lnTo>
                  <a:pt x="3500412" y="571784"/>
                </a:lnTo>
                <a:lnTo>
                  <a:pt x="3575467" y="571784"/>
                </a:lnTo>
                <a:lnTo>
                  <a:pt x="3567769" y="471808"/>
                </a:lnTo>
                <a:cubicBezTo>
                  <a:pt x="3567769" y="278391"/>
                  <a:pt x="3627567" y="121595"/>
                  <a:pt x="3701330" y="121595"/>
                </a:cubicBezTo>
                <a:cubicBezTo>
                  <a:pt x="3660022" y="205498"/>
                  <a:pt x="3635845" y="334798"/>
                  <a:pt x="3635845" y="471808"/>
                </a:cubicBezTo>
                <a:lnTo>
                  <a:pt x="3640236" y="571784"/>
                </a:lnTo>
                <a:lnTo>
                  <a:pt x="3751920" y="571784"/>
                </a:lnTo>
                <a:lnTo>
                  <a:pt x="3730411" y="473482"/>
                </a:lnTo>
                <a:cubicBezTo>
                  <a:pt x="3725168" y="435935"/>
                  <a:pt x="3722307" y="395377"/>
                  <a:pt x="3722307" y="353067"/>
                </a:cubicBezTo>
                <a:cubicBezTo>
                  <a:pt x="3722307" y="159650"/>
                  <a:pt x="3782106" y="2854"/>
                  <a:pt x="3855871" y="2854"/>
                </a:cubicBezTo>
                <a:cubicBezTo>
                  <a:pt x="3814563" y="86757"/>
                  <a:pt x="3790385" y="216057"/>
                  <a:pt x="3790385" y="353067"/>
                </a:cubicBezTo>
                <a:cubicBezTo>
                  <a:pt x="3790385" y="430135"/>
                  <a:pt x="3798034" y="504764"/>
                  <a:pt x="3812080" y="570246"/>
                </a:cubicBezTo>
                <a:lnTo>
                  <a:pt x="3812480" y="571784"/>
                </a:lnTo>
                <a:lnTo>
                  <a:pt x="3825806" y="571784"/>
                </a:lnTo>
                <a:lnTo>
                  <a:pt x="3823121" y="536913"/>
                </a:lnTo>
                <a:cubicBezTo>
                  <a:pt x="3823121" y="343496"/>
                  <a:pt x="3882921" y="186700"/>
                  <a:pt x="3956687" y="186700"/>
                </a:cubicBezTo>
                <a:cubicBezTo>
                  <a:pt x="3915377" y="270603"/>
                  <a:pt x="3891199" y="399903"/>
                  <a:pt x="3891199" y="536913"/>
                </a:cubicBezTo>
                <a:lnTo>
                  <a:pt x="3892730" y="571784"/>
                </a:lnTo>
                <a:lnTo>
                  <a:pt x="3930575" y="571784"/>
                </a:lnTo>
                <a:lnTo>
                  <a:pt x="3938500" y="468858"/>
                </a:lnTo>
                <a:cubicBezTo>
                  <a:pt x="3958777" y="343161"/>
                  <a:pt x="4006245" y="254963"/>
                  <a:pt x="4061570" y="254963"/>
                </a:cubicBezTo>
                <a:cubicBezTo>
                  <a:pt x="4030588" y="317891"/>
                  <a:pt x="4009242" y="406354"/>
                  <a:pt x="4000505" y="504453"/>
                </a:cubicBezTo>
                <a:lnTo>
                  <a:pt x="3997548" y="571784"/>
                </a:lnTo>
                <a:lnTo>
                  <a:pt x="4103087" y="571784"/>
                </a:lnTo>
                <a:lnTo>
                  <a:pt x="4095389" y="471808"/>
                </a:lnTo>
                <a:cubicBezTo>
                  <a:pt x="4095389" y="278391"/>
                  <a:pt x="4155188" y="121595"/>
                  <a:pt x="4228942" y="121595"/>
                </a:cubicBezTo>
                <a:cubicBezTo>
                  <a:pt x="4187645" y="205498"/>
                  <a:pt x="4163467" y="334798"/>
                  <a:pt x="4163467" y="471808"/>
                </a:cubicBezTo>
                <a:lnTo>
                  <a:pt x="4167857" y="571784"/>
                </a:lnTo>
                <a:lnTo>
                  <a:pt x="4234985" y="571784"/>
                </a:lnTo>
                <a:lnTo>
                  <a:pt x="4244789" y="444466"/>
                </a:lnTo>
                <a:cubicBezTo>
                  <a:pt x="4265065" y="318769"/>
                  <a:pt x="4312533" y="230571"/>
                  <a:pt x="4367857" y="230571"/>
                </a:cubicBezTo>
                <a:cubicBezTo>
                  <a:pt x="4336875" y="293499"/>
                  <a:pt x="4315529" y="381962"/>
                  <a:pt x="4306793" y="480061"/>
                </a:cubicBezTo>
                <a:lnTo>
                  <a:pt x="4302765" y="571784"/>
                </a:lnTo>
                <a:lnTo>
                  <a:pt x="4403433" y="571784"/>
                </a:lnTo>
                <a:lnTo>
                  <a:pt x="4397504" y="468954"/>
                </a:lnTo>
                <a:cubicBezTo>
                  <a:pt x="4397504" y="275537"/>
                  <a:pt x="4457304" y="118741"/>
                  <a:pt x="4531069" y="118741"/>
                </a:cubicBezTo>
                <a:cubicBezTo>
                  <a:pt x="4489761" y="202644"/>
                  <a:pt x="4465581" y="331944"/>
                  <a:pt x="4465581" y="468954"/>
                </a:cubicBezTo>
                <a:cubicBezTo>
                  <a:pt x="4465581" y="503207"/>
                  <a:pt x="4467093" y="536977"/>
                  <a:pt x="4470005" y="569677"/>
                </a:cubicBezTo>
                <a:lnTo>
                  <a:pt x="4470293" y="571784"/>
                </a:lnTo>
                <a:lnTo>
                  <a:pt x="4477906" y="571784"/>
                </a:lnTo>
                <a:lnTo>
                  <a:pt x="4484576" y="485162"/>
                </a:lnTo>
                <a:cubicBezTo>
                  <a:pt x="4504852" y="359465"/>
                  <a:pt x="4552319" y="271267"/>
                  <a:pt x="4607644" y="271267"/>
                </a:cubicBezTo>
                <a:cubicBezTo>
                  <a:pt x="4576662" y="334195"/>
                  <a:pt x="4555317" y="422658"/>
                  <a:pt x="4546580" y="520757"/>
                </a:cubicBezTo>
                <a:lnTo>
                  <a:pt x="4544339" y="571784"/>
                </a:lnTo>
                <a:lnTo>
                  <a:pt x="4557115" y="571784"/>
                </a:lnTo>
                <a:lnTo>
                  <a:pt x="4577085" y="480512"/>
                </a:lnTo>
                <a:cubicBezTo>
                  <a:pt x="4596139" y="419975"/>
                  <a:pt x="4622801" y="376510"/>
                  <a:pt x="4653232" y="360182"/>
                </a:cubicBezTo>
                <a:lnTo>
                  <a:pt x="4658016" y="358918"/>
                </a:lnTo>
                <a:lnTo>
                  <a:pt x="4661704" y="341106"/>
                </a:lnTo>
                <a:cubicBezTo>
                  <a:pt x="4685708" y="247949"/>
                  <a:pt x="4726352" y="186700"/>
                  <a:pt x="4772456" y="186700"/>
                </a:cubicBezTo>
                <a:cubicBezTo>
                  <a:pt x="4731147" y="270603"/>
                  <a:pt x="4706969" y="399903"/>
                  <a:pt x="4706969" y="536913"/>
                </a:cubicBezTo>
                <a:lnTo>
                  <a:pt x="4708501" y="571784"/>
                </a:lnTo>
                <a:lnTo>
                  <a:pt x="4724776" y="571784"/>
                </a:lnTo>
                <a:lnTo>
                  <a:pt x="4722373" y="540569"/>
                </a:lnTo>
                <a:cubicBezTo>
                  <a:pt x="4722373" y="347152"/>
                  <a:pt x="4782170" y="190356"/>
                  <a:pt x="4855933" y="190356"/>
                </a:cubicBezTo>
                <a:cubicBezTo>
                  <a:pt x="4814626" y="274259"/>
                  <a:pt x="4790448" y="403559"/>
                  <a:pt x="4790448" y="540569"/>
                </a:cubicBezTo>
                <a:lnTo>
                  <a:pt x="4792509" y="571784"/>
                </a:lnTo>
                <a:lnTo>
                  <a:pt x="4806116" y="571784"/>
                </a:lnTo>
                <a:lnTo>
                  <a:pt x="4813775" y="472318"/>
                </a:lnTo>
                <a:cubicBezTo>
                  <a:pt x="4834050" y="346621"/>
                  <a:pt x="4881517" y="258423"/>
                  <a:pt x="4936846" y="258423"/>
                </a:cubicBezTo>
                <a:cubicBezTo>
                  <a:pt x="4905860" y="321351"/>
                  <a:pt x="4884513" y="409814"/>
                  <a:pt x="4875775" y="507913"/>
                </a:cubicBezTo>
                <a:lnTo>
                  <a:pt x="4872971" y="571784"/>
                </a:lnTo>
                <a:lnTo>
                  <a:pt x="4966347" y="571784"/>
                </a:lnTo>
                <a:lnTo>
                  <a:pt x="4962559" y="522590"/>
                </a:lnTo>
                <a:cubicBezTo>
                  <a:pt x="4962559" y="329173"/>
                  <a:pt x="5022357" y="172377"/>
                  <a:pt x="5096122" y="172377"/>
                </a:cubicBezTo>
                <a:cubicBezTo>
                  <a:pt x="5054815" y="256280"/>
                  <a:pt x="5030636" y="385580"/>
                  <a:pt x="5030636" y="522590"/>
                </a:cubicBezTo>
                <a:lnTo>
                  <a:pt x="5032797" y="571784"/>
                </a:lnTo>
                <a:lnTo>
                  <a:pt x="5067416" y="571784"/>
                </a:lnTo>
                <a:lnTo>
                  <a:pt x="5075342" y="468858"/>
                </a:lnTo>
                <a:cubicBezTo>
                  <a:pt x="5095616" y="343161"/>
                  <a:pt x="5143083" y="254963"/>
                  <a:pt x="5198410" y="254963"/>
                </a:cubicBezTo>
                <a:cubicBezTo>
                  <a:pt x="5167425" y="317891"/>
                  <a:pt x="5146079" y="406354"/>
                  <a:pt x="5137344" y="504453"/>
                </a:cubicBezTo>
                <a:lnTo>
                  <a:pt x="5134386" y="571784"/>
                </a:lnTo>
                <a:lnTo>
                  <a:pt x="5198455" y="571784"/>
                </a:lnTo>
                <a:lnTo>
                  <a:pt x="5198410" y="571196"/>
                </a:lnTo>
                <a:cubicBezTo>
                  <a:pt x="5198410" y="377779"/>
                  <a:pt x="5258207" y="220983"/>
                  <a:pt x="5331972" y="220983"/>
                </a:cubicBezTo>
                <a:cubicBezTo>
                  <a:pt x="5290663" y="304886"/>
                  <a:pt x="5266486" y="434186"/>
                  <a:pt x="5266486" y="571196"/>
                </a:cubicBezTo>
                <a:lnTo>
                  <a:pt x="5266511" y="571784"/>
                </a:lnTo>
                <a:lnTo>
                  <a:pt x="5345552" y="571784"/>
                </a:lnTo>
                <a:lnTo>
                  <a:pt x="5354078" y="461054"/>
                </a:lnTo>
                <a:cubicBezTo>
                  <a:pt x="5374354" y="335357"/>
                  <a:pt x="5421822" y="247159"/>
                  <a:pt x="5477147" y="247159"/>
                </a:cubicBezTo>
                <a:cubicBezTo>
                  <a:pt x="5446164" y="310087"/>
                  <a:pt x="5424818" y="398550"/>
                  <a:pt x="5416081" y="496649"/>
                </a:cubicBezTo>
                <a:lnTo>
                  <a:pt x="5412782" y="571784"/>
                </a:lnTo>
                <a:lnTo>
                  <a:pt x="5419369" y="571784"/>
                </a:lnTo>
                <a:lnTo>
                  <a:pt x="5435941" y="500169"/>
                </a:lnTo>
                <a:cubicBezTo>
                  <a:pt x="5460439" y="422335"/>
                  <a:pt x="5497512" y="372723"/>
                  <a:pt x="5539004" y="372723"/>
                </a:cubicBezTo>
                <a:cubicBezTo>
                  <a:pt x="5518350" y="414675"/>
                  <a:pt x="5501978" y="467976"/>
                  <a:pt x="5490770" y="527915"/>
                </a:cubicBezTo>
                <a:lnTo>
                  <a:pt x="5484802" y="571784"/>
                </a:lnTo>
                <a:lnTo>
                  <a:pt x="5545987" y="571784"/>
                </a:lnTo>
                <a:lnTo>
                  <a:pt x="5549500" y="526159"/>
                </a:lnTo>
                <a:cubicBezTo>
                  <a:pt x="5569777" y="400462"/>
                  <a:pt x="5617244" y="312264"/>
                  <a:pt x="5672567" y="312264"/>
                </a:cubicBezTo>
                <a:cubicBezTo>
                  <a:pt x="5641586" y="375192"/>
                  <a:pt x="5620241" y="463655"/>
                  <a:pt x="5611505" y="561754"/>
                </a:cubicBezTo>
                <a:lnTo>
                  <a:pt x="5611064" y="571784"/>
                </a:lnTo>
                <a:lnTo>
                  <a:pt x="5701386" y="571784"/>
                </a:lnTo>
                <a:lnTo>
                  <a:pt x="5700822" y="563392"/>
                </a:lnTo>
                <a:cubicBezTo>
                  <a:pt x="5700822" y="369975"/>
                  <a:pt x="5760619" y="213179"/>
                  <a:pt x="5834384" y="213179"/>
                </a:cubicBezTo>
                <a:cubicBezTo>
                  <a:pt x="5793075" y="297082"/>
                  <a:pt x="5768897" y="426382"/>
                  <a:pt x="5768897" y="563392"/>
                </a:cubicBezTo>
                <a:lnTo>
                  <a:pt x="5769451" y="571784"/>
                </a:lnTo>
                <a:lnTo>
                  <a:pt x="5820553" y="571784"/>
                </a:lnTo>
                <a:lnTo>
                  <a:pt x="5829797" y="527129"/>
                </a:lnTo>
                <a:cubicBezTo>
                  <a:pt x="5853799" y="433972"/>
                  <a:pt x="5894446" y="372723"/>
                  <a:pt x="5940549" y="372723"/>
                </a:cubicBezTo>
                <a:cubicBezTo>
                  <a:pt x="5919895" y="414675"/>
                  <a:pt x="5903524" y="467976"/>
                  <a:pt x="5892315" y="527915"/>
                </a:cubicBezTo>
                <a:lnTo>
                  <a:pt x="5886347" y="571784"/>
                </a:lnTo>
                <a:lnTo>
                  <a:pt x="5965085" y="571784"/>
                </a:lnTo>
                <a:lnTo>
                  <a:pt x="5968598" y="526159"/>
                </a:lnTo>
                <a:cubicBezTo>
                  <a:pt x="5988874" y="400462"/>
                  <a:pt x="6036341" y="312264"/>
                  <a:pt x="6091664" y="312264"/>
                </a:cubicBezTo>
                <a:cubicBezTo>
                  <a:pt x="6060682" y="375192"/>
                  <a:pt x="6039337" y="463655"/>
                  <a:pt x="6030601" y="561754"/>
                </a:cubicBezTo>
                <a:lnTo>
                  <a:pt x="6030161" y="571784"/>
                </a:lnTo>
                <a:lnTo>
                  <a:pt x="6065633" y="571784"/>
                </a:lnTo>
                <a:lnTo>
                  <a:pt x="6074878" y="527129"/>
                </a:lnTo>
                <a:cubicBezTo>
                  <a:pt x="6098879" y="433972"/>
                  <a:pt x="6139527" y="372723"/>
                  <a:pt x="6185630" y="372723"/>
                </a:cubicBezTo>
                <a:cubicBezTo>
                  <a:pt x="6164975" y="414675"/>
                  <a:pt x="6148604" y="467976"/>
                  <a:pt x="6137396" y="527915"/>
                </a:cubicBezTo>
                <a:lnTo>
                  <a:pt x="6131427" y="571784"/>
                </a:lnTo>
                <a:lnTo>
                  <a:pt x="6190597" y="571784"/>
                </a:lnTo>
                <a:lnTo>
                  <a:pt x="6199123" y="461054"/>
                </a:lnTo>
                <a:cubicBezTo>
                  <a:pt x="6219399" y="335357"/>
                  <a:pt x="6266867" y="247159"/>
                  <a:pt x="6322191" y="247159"/>
                </a:cubicBezTo>
                <a:cubicBezTo>
                  <a:pt x="6291209" y="310087"/>
                  <a:pt x="6269863" y="398550"/>
                  <a:pt x="6261127" y="496649"/>
                </a:cubicBezTo>
                <a:lnTo>
                  <a:pt x="6257827" y="571784"/>
                </a:lnTo>
                <a:lnTo>
                  <a:pt x="6349438" y="571784"/>
                </a:lnTo>
                <a:lnTo>
                  <a:pt x="6343168" y="478631"/>
                </a:lnTo>
                <a:cubicBezTo>
                  <a:pt x="6343168" y="285214"/>
                  <a:pt x="6402967" y="128418"/>
                  <a:pt x="6476732" y="128418"/>
                </a:cubicBezTo>
                <a:cubicBezTo>
                  <a:pt x="6435423" y="212321"/>
                  <a:pt x="6411245" y="341621"/>
                  <a:pt x="6411245" y="478631"/>
                </a:cubicBezTo>
                <a:lnTo>
                  <a:pt x="6417394" y="571784"/>
                </a:lnTo>
                <a:lnTo>
                  <a:pt x="6450965" y="571784"/>
                </a:lnTo>
                <a:lnTo>
                  <a:pt x="6454478" y="526159"/>
                </a:lnTo>
                <a:cubicBezTo>
                  <a:pt x="6474754" y="400462"/>
                  <a:pt x="6522222" y="312264"/>
                  <a:pt x="6577546" y="312264"/>
                </a:cubicBezTo>
                <a:cubicBezTo>
                  <a:pt x="6546564" y="375192"/>
                  <a:pt x="6525218" y="463655"/>
                  <a:pt x="6516482" y="561754"/>
                </a:cubicBezTo>
                <a:lnTo>
                  <a:pt x="6516041" y="571784"/>
                </a:lnTo>
                <a:lnTo>
                  <a:pt x="6564046" y="571784"/>
                </a:lnTo>
                <a:lnTo>
                  <a:pt x="6571674" y="534933"/>
                </a:lnTo>
                <a:cubicBezTo>
                  <a:pt x="6595677" y="441776"/>
                  <a:pt x="6636325" y="380527"/>
                  <a:pt x="6682428" y="380527"/>
                </a:cubicBezTo>
                <a:cubicBezTo>
                  <a:pt x="6661773" y="422479"/>
                  <a:pt x="6645401" y="475780"/>
                  <a:pt x="6634193" y="535719"/>
                </a:cubicBezTo>
                <a:lnTo>
                  <a:pt x="6629287" y="571784"/>
                </a:lnTo>
                <a:lnTo>
                  <a:pt x="6718217" y="571784"/>
                </a:lnTo>
                <a:lnTo>
                  <a:pt x="6726743" y="461054"/>
                </a:lnTo>
                <a:cubicBezTo>
                  <a:pt x="6747019" y="335357"/>
                  <a:pt x="6794487" y="247159"/>
                  <a:pt x="6849811" y="247159"/>
                </a:cubicBezTo>
                <a:cubicBezTo>
                  <a:pt x="6818829" y="310087"/>
                  <a:pt x="6797483" y="398550"/>
                  <a:pt x="6788747" y="496649"/>
                </a:cubicBezTo>
                <a:lnTo>
                  <a:pt x="6785447" y="571784"/>
                </a:lnTo>
                <a:lnTo>
                  <a:pt x="6865522" y="571784"/>
                </a:lnTo>
                <a:lnTo>
                  <a:pt x="6865657" y="570030"/>
                </a:lnTo>
                <a:cubicBezTo>
                  <a:pt x="6885933" y="444333"/>
                  <a:pt x="6933401" y="356135"/>
                  <a:pt x="6988725" y="356135"/>
                </a:cubicBezTo>
                <a:cubicBezTo>
                  <a:pt x="6968070" y="398087"/>
                  <a:pt x="6951698" y="451388"/>
                  <a:pt x="6940490" y="511327"/>
                </a:cubicBezTo>
                <a:lnTo>
                  <a:pt x="6932265" y="571784"/>
                </a:lnTo>
                <a:lnTo>
                  <a:pt x="7020121" y="571784"/>
                </a:lnTo>
                <a:lnTo>
                  <a:pt x="7028867" y="458200"/>
                </a:lnTo>
                <a:cubicBezTo>
                  <a:pt x="7049143" y="332503"/>
                  <a:pt x="7096611" y="244305"/>
                  <a:pt x="7151935" y="244305"/>
                </a:cubicBezTo>
                <a:cubicBezTo>
                  <a:pt x="7120953" y="307233"/>
                  <a:pt x="7099607" y="395696"/>
                  <a:pt x="7090871" y="493795"/>
                </a:cubicBezTo>
                <a:lnTo>
                  <a:pt x="7087446" y="571784"/>
                </a:lnTo>
                <a:lnTo>
                  <a:pt x="7114453" y="571784"/>
                </a:lnTo>
                <a:lnTo>
                  <a:pt x="7125445" y="524277"/>
                </a:lnTo>
                <a:cubicBezTo>
                  <a:pt x="7149943" y="446443"/>
                  <a:pt x="7187017" y="396831"/>
                  <a:pt x="7228510" y="396831"/>
                </a:cubicBezTo>
                <a:cubicBezTo>
                  <a:pt x="7207855" y="438783"/>
                  <a:pt x="7191483" y="492084"/>
                  <a:pt x="7180275" y="552023"/>
                </a:cubicBezTo>
                <a:lnTo>
                  <a:pt x="7177587" y="571784"/>
                </a:lnTo>
                <a:lnTo>
                  <a:pt x="7210721" y="571784"/>
                </a:lnTo>
                <a:lnTo>
                  <a:pt x="7213608" y="564032"/>
                </a:lnTo>
                <a:cubicBezTo>
                  <a:pt x="7230572" y="525503"/>
                  <a:pt x="7251275" y="497992"/>
                  <a:pt x="7274098" y="485746"/>
                </a:cubicBezTo>
                <a:lnTo>
                  <a:pt x="7278882" y="484482"/>
                </a:lnTo>
                <a:lnTo>
                  <a:pt x="7282570" y="466670"/>
                </a:lnTo>
                <a:cubicBezTo>
                  <a:pt x="7306572" y="373513"/>
                  <a:pt x="7347220" y="312264"/>
                  <a:pt x="7393323" y="312264"/>
                </a:cubicBezTo>
                <a:cubicBezTo>
                  <a:pt x="7362341" y="375192"/>
                  <a:pt x="7340995" y="463655"/>
                  <a:pt x="7332259" y="561754"/>
                </a:cubicBezTo>
                <a:lnTo>
                  <a:pt x="7331819" y="571784"/>
                </a:lnTo>
                <a:lnTo>
                  <a:pt x="7350502" y="571784"/>
                </a:lnTo>
                <a:lnTo>
                  <a:pt x="7353734" y="529815"/>
                </a:lnTo>
                <a:cubicBezTo>
                  <a:pt x="7374010" y="404118"/>
                  <a:pt x="7421478" y="315920"/>
                  <a:pt x="7476802" y="315920"/>
                </a:cubicBezTo>
                <a:cubicBezTo>
                  <a:pt x="7445820" y="378848"/>
                  <a:pt x="7424474" y="467311"/>
                  <a:pt x="7415738" y="565410"/>
                </a:cubicBezTo>
                <a:lnTo>
                  <a:pt x="7415458" y="571784"/>
                </a:lnTo>
                <a:lnTo>
                  <a:pt x="7440044" y="571784"/>
                </a:lnTo>
                <a:lnTo>
                  <a:pt x="7446956" y="538393"/>
                </a:lnTo>
                <a:cubicBezTo>
                  <a:pt x="7470959" y="445236"/>
                  <a:pt x="7511607" y="383987"/>
                  <a:pt x="7557710" y="383987"/>
                </a:cubicBezTo>
                <a:cubicBezTo>
                  <a:pt x="7537055" y="425939"/>
                  <a:pt x="7520684" y="479240"/>
                  <a:pt x="7509475" y="539179"/>
                </a:cubicBezTo>
                <a:lnTo>
                  <a:pt x="7505039" y="571784"/>
                </a:lnTo>
                <a:lnTo>
                  <a:pt x="7589304" y="571784"/>
                </a:lnTo>
                <a:lnTo>
                  <a:pt x="7593920" y="511836"/>
                </a:lnTo>
                <a:cubicBezTo>
                  <a:pt x="7614196" y="386139"/>
                  <a:pt x="7661664" y="297941"/>
                  <a:pt x="7716988" y="297941"/>
                </a:cubicBezTo>
                <a:cubicBezTo>
                  <a:pt x="7686006" y="360869"/>
                  <a:pt x="7664660" y="449332"/>
                  <a:pt x="7655924" y="547431"/>
                </a:cubicBezTo>
                <a:lnTo>
                  <a:pt x="7654855" y="571784"/>
                </a:lnTo>
                <a:lnTo>
                  <a:pt x="7700892" y="571784"/>
                </a:lnTo>
                <a:lnTo>
                  <a:pt x="7708520" y="534933"/>
                </a:lnTo>
                <a:cubicBezTo>
                  <a:pt x="7732523" y="441776"/>
                  <a:pt x="7773171" y="380527"/>
                  <a:pt x="7819274" y="380527"/>
                </a:cubicBezTo>
                <a:cubicBezTo>
                  <a:pt x="7798619" y="422479"/>
                  <a:pt x="7782247" y="475780"/>
                  <a:pt x="7771039" y="535719"/>
                </a:cubicBezTo>
                <a:lnTo>
                  <a:pt x="7766133" y="571784"/>
                </a:lnTo>
                <a:lnTo>
                  <a:pt x="7828376" y="571784"/>
                </a:lnTo>
                <a:lnTo>
                  <a:pt x="7849773" y="473992"/>
                </a:lnTo>
                <a:cubicBezTo>
                  <a:pt x="7868827" y="413455"/>
                  <a:pt x="7895489" y="369990"/>
                  <a:pt x="7925920" y="353662"/>
                </a:cubicBezTo>
                <a:lnTo>
                  <a:pt x="7940459" y="349819"/>
                </a:lnTo>
                <a:lnTo>
                  <a:pt x="7945227" y="326783"/>
                </a:lnTo>
                <a:cubicBezTo>
                  <a:pt x="7969230" y="233626"/>
                  <a:pt x="8009878" y="172377"/>
                  <a:pt x="8055981" y="172377"/>
                </a:cubicBezTo>
                <a:cubicBezTo>
                  <a:pt x="8014672" y="256280"/>
                  <a:pt x="7990494" y="385580"/>
                  <a:pt x="7990494" y="522590"/>
                </a:cubicBezTo>
                <a:lnTo>
                  <a:pt x="7991747" y="551124"/>
                </a:lnTo>
                <a:lnTo>
                  <a:pt x="7994772" y="511836"/>
                </a:lnTo>
                <a:cubicBezTo>
                  <a:pt x="8015048" y="386139"/>
                  <a:pt x="8062516" y="297941"/>
                  <a:pt x="8117840" y="297941"/>
                </a:cubicBezTo>
                <a:cubicBezTo>
                  <a:pt x="8086858" y="360869"/>
                  <a:pt x="8065512" y="449332"/>
                  <a:pt x="8056776" y="547431"/>
                </a:cubicBezTo>
                <a:lnTo>
                  <a:pt x="8055707" y="571784"/>
                </a:lnTo>
                <a:lnTo>
                  <a:pt x="8119065" y="571784"/>
                </a:lnTo>
                <a:lnTo>
                  <a:pt x="8128336" y="451377"/>
                </a:lnTo>
                <a:cubicBezTo>
                  <a:pt x="8148612" y="325680"/>
                  <a:pt x="8196080" y="237482"/>
                  <a:pt x="8251404" y="237482"/>
                </a:cubicBezTo>
                <a:cubicBezTo>
                  <a:pt x="8220422" y="300410"/>
                  <a:pt x="8199076" y="388873"/>
                  <a:pt x="8190340" y="486972"/>
                </a:cubicBezTo>
                <a:lnTo>
                  <a:pt x="8186615" y="571784"/>
                </a:lnTo>
                <a:lnTo>
                  <a:pt x="8285256" y="571784"/>
                </a:lnTo>
                <a:lnTo>
                  <a:pt x="8279658" y="488610"/>
                </a:lnTo>
                <a:cubicBezTo>
                  <a:pt x="8279658" y="295193"/>
                  <a:pt x="8339457" y="138397"/>
                  <a:pt x="8413222" y="138397"/>
                </a:cubicBezTo>
                <a:cubicBezTo>
                  <a:pt x="8371913" y="222300"/>
                  <a:pt x="8347735" y="351600"/>
                  <a:pt x="8347735" y="488610"/>
                </a:cubicBezTo>
                <a:lnTo>
                  <a:pt x="8353225" y="571784"/>
                </a:lnTo>
                <a:lnTo>
                  <a:pt x="8391704" y="571784"/>
                </a:lnTo>
                <a:lnTo>
                  <a:pt x="8396320" y="511836"/>
                </a:lnTo>
                <a:cubicBezTo>
                  <a:pt x="8416596" y="386139"/>
                  <a:pt x="8464064" y="297941"/>
                  <a:pt x="8519388" y="297941"/>
                </a:cubicBezTo>
                <a:cubicBezTo>
                  <a:pt x="8488406" y="360869"/>
                  <a:pt x="8467061" y="449332"/>
                  <a:pt x="8458324" y="547431"/>
                </a:cubicBezTo>
                <a:lnTo>
                  <a:pt x="8457255" y="571784"/>
                </a:lnTo>
                <a:lnTo>
                  <a:pt x="8538165" y="571784"/>
                </a:lnTo>
                <a:lnTo>
                  <a:pt x="8547436" y="451377"/>
                </a:lnTo>
                <a:cubicBezTo>
                  <a:pt x="8567712" y="325680"/>
                  <a:pt x="8615180" y="237482"/>
                  <a:pt x="8670504" y="237482"/>
                </a:cubicBezTo>
                <a:cubicBezTo>
                  <a:pt x="8639522" y="300410"/>
                  <a:pt x="8618177" y="388873"/>
                  <a:pt x="8609440" y="486972"/>
                </a:cubicBezTo>
                <a:lnTo>
                  <a:pt x="8605716" y="571784"/>
                </a:lnTo>
                <a:lnTo>
                  <a:pt x="8636786" y="571784"/>
                </a:lnTo>
                <a:lnTo>
                  <a:pt x="8641402" y="511836"/>
                </a:lnTo>
                <a:cubicBezTo>
                  <a:pt x="8661678" y="386139"/>
                  <a:pt x="8709146" y="297941"/>
                  <a:pt x="8764470" y="297941"/>
                </a:cubicBezTo>
                <a:cubicBezTo>
                  <a:pt x="8733488" y="360869"/>
                  <a:pt x="8712143" y="449332"/>
                  <a:pt x="8703406" y="547431"/>
                </a:cubicBezTo>
                <a:lnTo>
                  <a:pt x="8702337" y="571784"/>
                </a:lnTo>
                <a:lnTo>
                  <a:pt x="8771255" y="571784"/>
                </a:lnTo>
                <a:lnTo>
                  <a:pt x="8767467" y="522590"/>
                </a:lnTo>
                <a:cubicBezTo>
                  <a:pt x="8767467" y="329173"/>
                  <a:pt x="8827266" y="172377"/>
                  <a:pt x="8901031" y="172377"/>
                </a:cubicBezTo>
                <a:cubicBezTo>
                  <a:pt x="8859722" y="256280"/>
                  <a:pt x="8835544" y="385580"/>
                  <a:pt x="8835544" y="522590"/>
                </a:cubicBezTo>
                <a:lnTo>
                  <a:pt x="8837704" y="571784"/>
                </a:lnTo>
                <a:lnTo>
                  <a:pt x="8940510" y="571784"/>
                </a:lnTo>
                <a:lnTo>
                  <a:pt x="8930113" y="524264"/>
                </a:lnTo>
                <a:cubicBezTo>
                  <a:pt x="8924870" y="486717"/>
                  <a:pt x="8922008" y="446159"/>
                  <a:pt x="8922008" y="403849"/>
                </a:cubicBezTo>
                <a:cubicBezTo>
                  <a:pt x="8922008" y="210432"/>
                  <a:pt x="8981807" y="53636"/>
                  <a:pt x="9055572" y="53636"/>
                </a:cubicBezTo>
                <a:cubicBezTo>
                  <a:pt x="9014263" y="137539"/>
                  <a:pt x="8990085" y="266839"/>
                  <a:pt x="8990085" y="403849"/>
                </a:cubicBezTo>
                <a:cubicBezTo>
                  <a:pt x="8990085" y="455228"/>
                  <a:pt x="8993485" y="505523"/>
                  <a:pt x="8999913" y="552745"/>
                </a:cubicBezTo>
                <a:lnTo>
                  <a:pt x="9003222" y="571784"/>
                </a:lnTo>
                <a:lnTo>
                  <a:pt x="9024047" y="571784"/>
                </a:lnTo>
                <a:lnTo>
                  <a:pt x="9033318" y="451377"/>
                </a:lnTo>
                <a:cubicBezTo>
                  <a:pt x="9053594" y="325680"/>
                  <a:pt x="9101062" y="237482"/>
                  <a:pt x="9156386" y="237482"/>
                </a:cubicBezTo>
                <a:cubicBezTo>
                  <a:pt x="9125404" y="300410"/>
                  <a:pt x="9104059" y="388873"/>
                  <a:pt x="9095322" y="486972"/>
                </a:cubicBezTo>
                <a:lnTo>
                  <a:pt x="9091598" y="571784"/>
                </a:lnTo>
                <a:lnTo>
                  <a:pt x="9134185" y="571784"/>
                </a:lnTo>
                <a:lnTo>
                  <a:pt x="9138200" y="519640"/>
                </a:lnTo>
                <a:cubicBezTo>
                  <a:pt x="9158476" y="393943"/>
                  <a:pt x="9205944" y="305745"/>
                  <a:pt x="9261268" y="305745"/>
                </a:cubicBezTo>
                <a:cubicBezTo>
                  <a:pt x="9230286" y="368673"/>
                  <a:pt x="9208941" y="457136"/>
                  <a:pt x="9200204" y="555235"/>
                </a:cubicBezTo>
                <a:lnTo>
                  <a:pt x="9199477" y="571784"/>
                </a:lnTo>
                <a:lnTo>
                  <a:pt x="9298875" y="571784"/>
                </a:lnTo>
                <a:lnTo>
                  <a:pt x="9295087" y="522590"/>
                </a:lnTo>
                <a:cubicBezTo>
                  <a:pt x="9295087" y="329173"/>
                  <a:pt x="9354886" y="172377"/>
                  <a:pt x="9428651" y="172377"/>
                </a:cubicBezTo>
                <a:cubicBezTo>
                  <a:pt x="9387342" y="256280"/>
                  <a:pt x="9363164" y="385580"/>
                  <a:pt x="9363164" y="522590"/>
                </a:cubicBezTo>
                <a:lnTo>
                  <a:pt x="9365324" y="571784"/>
                </a:lnTo>
                <a:lnTo>
                  <a:pt x="9438604" y="571784"/>
                </a:lnTo>
                <a:lnTo>
                  <a:pt x="9444497" y="495248"/>
                </a:lnTo>
                <a:cubicBezTo>
                  <a:pt x="9464773" y="369551"/>
                  <a:pt x="9512241" y="281353"/>
                  <a:pt x="9567565" y="281353"/>
                </a:cubicBezTo>
                <a:cubicBezTo>
                  <a:pt x="9536583" y="344281"/>
                  <a:pt x="9515238" y="432744"/>
                  <a:pt x="9506501" y="530843"/>
                </a:cubicBezTo>
                <a:lnTo>
                  <a:pt x="9504703" y="571784"/>
                </a:lnTo>
                <a:lnTo>
                  <a:pt x="9600212" y="571784"/>
                </a:lnTo>
                <a:lnTo>
                  <a:pt x="9597211" y="519736"/>
                </a:lnTo>
                <a:cubicBezTo>
                  <a:pt x="9597211" y="326319"/>
                  <a:pt x="9657010" y="169523"/>
                  <a:pt x="9730775" y="169523"/>
                </a:cubicBezTo>
                <a:cubicBezTo>
                  <a:pt x="9689466" y="253426"/>
                  <a:pt x="9665288" y="382726"/>
                  <a:pt x="9665288" y="519736"/>
                </a:cubicBezTo>
                <a:lnTo>
                  <a:pt x="9667573" y="571784"/>
                </a:lnTo>
                <a:lnTo>
                  <a:pt x="9681523" y="571784"/>
                </a:lnTo>
                <a:lnTo>
                  <a:pt x="9684282" y="535944"/>
                </a:lnTo>
                <a:cubicBezTo>
                  <a:pt x="9704558" y="410247"/>
                  <a:pt x="9752026" y="322049"/>
                  <a:pt x="9807350" y="322049"/>
                </a:cubicBezTo>
                <a:cubicBezTo>
                  <a:pt x="9776368" y="384977"/>
                  <a:pt x="9755023" y="473440"/>
                  <a:pt x="9746286" y="571539"/>
                </a:cubicBezTo>
                <a:lnTo>
                  <a:pt x="9746276" y="571784"/>
                </a:lnTo>
                <a:lnTo>
                  <a:pt x="9767932" y="571784"/>
                </a:lnTo>
                <a:lnTo>
                  <a:pt x="9776792" y="531294"/>
                </a:lnTo>
                <a:cubicBezTo>
                  <a:pt x="9795845" y="470757"/>
                  <a:pt x="9822507" y="427292"/>
                  <a:pt x="9852938" y="410964"/>
                </a:cubicBezTo>
                <a:lnTo>
                  <a:pt x="9857723" y="409700"/>
                </a:lnTo>
                <a:lnTo>
                  <a:pt x="9861410" y="391888"/>
                </a:lnTo>
                <a:cubicBezTo>
                  <a:pt x="9885412" y="298731"/>
                  <a:pt x="9926060" y="237482"/>
                  <a:pt x="9972163" y="237482"/>
                </a:cubicBezTo>
                <a:cubicBezTo>
                  <a:pt x="9941181" y="300410"/>
                  <a:pt x="9919836" y="388873"/>
                  <a:pt x="9911099" y="486972"/>
                </a:cubicBezTo>
                <a:lnTo>
                  <a:pt x="9907375" y="571784"/>
                </a:lnTo>
                <a:lnTo>
                  <a:pt x="9923585" y="571784"/>
                </a:lnTo>
                <a:lnTo>
                  <a:pt x="9932574" y="455033"/>
                </a:lnTo>
                <a:cubicBezTo>
                  <a:pt x="9952850" y="329336"/>
                  <a:pt x="10000318" y="241138"/>
                  <a:pt x="10055642" y="241138"/>
                </a:cubicBezTo>
                <a:cubicBezTo>
                  <a:pt x="10024660" y="304066"/>
                  <a:pt x="10003315" y="392529"/>
                  <a:pt x="9994578" y="490628"/>
                </a:cubicBezTo>
                <a:lnTo>
                  <a:pt x="9991014" y="571784"/>
                </a:lnTo>
                <a:lnTo>
                  <a:pt x="10009734" y="571784"/>
                </a:lnTo>
                <a:lnTo>
                  <a:pt x="10013482" y="523100"/>
                </a:lnTo>
                <a:cubicBezTo>
                  <a:pt x="10033758" y="397403"/>
                  <a:pt x="10081226" y="309205"/>
                  <a:pt x="10136550" y="309205"/>
                </a:cubicBezTo>
                <a:cubicBezTo>
                  <a:pt x="10105568" y="372133"/>
                  <a:pt x="10084223" y="460596"/>
                  <a:pt x="10075486" y="558695"/>
                </a:cubicBezTo>
                <a:lnTo>
                  <a:pt x="10074912" y="571784"/>
                </a:lnTo>
                <a:lnTo>
                  <a:pt x="10162386" y="571784"/>
                </a:lnTo>
                <a:lnTo>
                  <a:pt x="10172760" y="437054"/>
                </a:lnTo>
                <a:cubicBezTo>
                  <a:pt x="10193036" y="311357"/>
                  <a:pt x="10240504" y="223159"/>
                  <a:pt x="10295828" y="223159"/>
                </a:cubicBezTo>
                <a:cubicBezTo>
                  <a:pt x="10264846" y="286087"/>
                  <a:pt x="10243501" y="374550"/>
                  <a:pt x="10234764" y="472649"/>
                </a:cubicBezTo>
                <a:lnTo>
                  <a:pt x="10230411" y="571784"/>
                </a:lnTo>
                <a:lnTo>
                  <a:pt x="10271031" y="571784"/>
                </a:lnTo>
                <a:lnTo>
                  <a:pt x="10275046" y="519640"/>
                </a:lnTo>
                <a:cubicBezTo>
                  <a:pt x="10295322" y="393943"/>
                  <a:pt x="10342790" y="305745"/>
                  <a:pt x="10398114" y="305745"/>
                </a:cubicBezTo>
                <a:cubicBezTo>
                  <a:pt x="10367132" y="368673"/>
                  <a:pt x="10345787" y="457136"/>
                  <a:pt x="10337050" y="555235"/>
                </a:cubicBezTo>
                <a:lnTo>
                  <a:pt x="10336324" y="571784"/>
                </a:lnTo>
                <a:lnTo>
                  <a:pt x="10401979" y="571784"/>
                </a:lnTo>
                <a:lnTo>
                  <a:pt x="10408610" y="485660"/>
                </a:lnTo>
                <a:cubicBezTo>
                  <a:pt x="10428886" y="359963"/>
                  <a:pt x="10476354" y="271765"/>
                  <a:pt x="10531678" y="271765"/>
                </a:cubicBezTo>
                <a:cubicBezTo>
                  <a:pt x="10500696" y="334693"/>
                  <a:pt x="10479351" y="423156"/>
                  <a:pt x="10470614" y="521255"/>
                </a:cubicBezTo>
                <a:lnTo>
                  <a:pt x="10468395" y="571784"/>
                </a:lnTo>
                <a:lnTo>
                  <a:pt x="10553634" y="571784"/>
                </a:lnTo>
                <a:lnTo>
                  <a:pt x="10547705" y="468954"/>
                </a:lnTo>
                <a:cubicBezTo>
                  <a:pt x="10547705" y="275537"/>
                  <a:pt x="10607504" y="118741"/>
                  <a:pt x="10681269" y="118741"/>
                </a:cubicBezTo>
                <a:cubicBezTo>
                  <a:pt x="10639960" y="202644"/>
                  <a:pt x="10615782" y="331944"/>
                  <a:pt x="10615782" y="468954"/>
                </a:cubicBezTo>
                <a:lnTo>
                  <a:pt x="10617035" y="497489"/>
                </a:lnTo>
                <a:lnTo>
                  <a:pt x="10620060" y="458200"/>
                </a:lnTo>
                <a:cubicBezTo>
                  <a:pt x="10640336" y="332503"/>
                  <a:pt x="10687804" y="244305"/>
                  <a:pt x="10743128" y="244305"/>
                </a:cubicBezTo>
                <a:cubicBezTo>
                  <a:pt x="10712146" y="307233"/>
                  <a:pt x="10690801" y="395696"/>
                  <a:pt x="10682064" y="493795"/>
                </a:cubicBezTo>
                <a:lnTo>
                  <a:pt x="10678639" y="571784"/>
                </a:lnTo>
                <a:lnTo>
                  <a:pt x="10746033" y="571784"/>
                </a:lnTo>
                <a:lnTo>
                  <a:pt x="10743128" y="534059"/>
                </a:lnTo>
                <a:cubicBezTo>
                  <a:pt x="10743128" y="340642"/>
                  <a:pt x="10802927" y="183846"/>
                  <a:pt x="10876692" y="183846"/>
                </a:cubicBezTo>
                <a:cubicBezTo>
                  <a:pt x="10835383" y="267749"/>
                  <a:pt x="10811205" y="397049"/>
                  <a:pt x="10811205" y="534059"/>
                </a:cubicBezTo>
                <a:lnTo>
                  <a:pt x="10812862" y="571784"/>
                </a:lnTo>
                <a:lnTo>
                  <a:pt x="10916638" y="571784"/>
                </a:lnTo>
                <a:lnTo>
                  <a:pt x="10913051" y="555389"/>
                </a:lnTo>
                <a:cubicBezTo>
                  <a:pt x="10907807" y="517842"/>
                  <a:pt x="10904946" y="477284"/>
                  <a:pt x="10904946" y="434974"/>
                </a:cubicBezTo>
                <a:cubicBezTo>
                  <a:pt x="10904946" y="241557"/>
                  <a:pt x="10964745" y="84761"/>
                  <a:pt x="11038510" y="84761"/>
                </a:cubicBezTo>
                <a:cubicBezTo>
                  <a:pt x="10997201" y="168664"/>
                  <a:pt x="10973023" y="297964"/>
                  <a:pt x="10973023" y="434974"/>
                </a:cubicBezTo>
                <a:lnTo>
                  <a:pt x="10982054" y="571784"/>
                </a:lnTo>
                <a:lnTo>
                  <a:pt x="11012863" y="571784"/>
                </a:lnTo>
                <a:lnTo>
                  <a:pt x="11021608" y="458200"/>
                </a:lnTo>
                <a:cubicBezTo>
                  <a:pt x="11041884" y="332503"/>
                  <a:pt x="11089352" y="244305"/>
                  <a:pt x="11144676" y="244305"/>
                </a:cubicBezTo>
                <a:cubicBezTo>
                  <a:pt x="11113694" y="307233"/>
                  <a:pt x="11092349" y="395696"/>
                  <a:pt x="11083612" y="493795"/>
                </a:cubicBezTo>
                <a:lnTo>
                  <a:pt x="11080187" y="571784"/>
                </a:lnTo>
                <a:lnTo>
                  <a:pt x="11165133" y="571784"/>
                </a:lnTo>
                <a:lnTo>
                  <a:pt x="11162228" y="534059"/>
                </a:lnTo>
                <a:cubicBezTo>
                  <a:pt x="11162228" y="340642"/>
                  <a:pt x="11222027" y="183846"/>
                  <a:pt x="11295792" y="183846"/>
                </a:cubicBezTo>
                <a:cubicBezTo>
                  <a:pt x="11254483" y="267749"/>
                  <a:pt x="11230305" y="397049"/>
                  <a:pt x="11230305" y="534059"/>
                </a:cubicBezTo>
                <a:lnTo>
                  <a:pt x="11231962" y="571784"/>
                </a:lnTo>
                <a:lnTo>
                  <a:pt x="11257944" y="571784"/>
                </a:lnTo>
                <a:lnTo>
                  <a:pt x="11266690" y="458200"/>
                </a:lnTo>
                <a:cubicBezTo>
                  <a:pt x="11286966" y="332503"/>
                  <a:pt x="11334434" y="244305"/>
                  <a:pt x="11389758" y="244305"/>
                </a:cubicBezTo>
                <a:cubicBezTo>
                  <a:pt x="11358776" y="307233"/>
                  <a:pt x="11337431" y="395696"/>
                  <a:pt x="11328694" y="493795"/>
                </a:cubicBezTo>
                <a:lnTo>
                  <a:pt x="11325269" y="571784"/>
                </a:lnTo>
                <a:lnTo>
                  <a:pt x="11400673" y="571784"/>
                </a:lnTo>
                <a:lnTo>
                  <a:pt x="11392755" y="468954"/>
                </a:lnTo>
                <a:cubicBezTo>
                  <a:pt x="11392755" y="275537"/>
                  <a:pt x="11452554" y="118741"/>
                  <a:pt x="11526319" y="118741"/>
                </a:cubicBezTo>
                <a:cubicBezTo>
                  <a:pt x="11485010" y="202644"/>
                  <a:pt x="11460832" y="331944"/>
                  <a:pt x="11460832" y="468954"/>
                </a:cubicBezTo>
                <a:cubicBezTo>
                  <a:pt x="11460832" y="503207"/>
                  <a:pt x="11462343" y="536977"/>
                  <a:pt x="11465255" y="569677"/>
                </a:cubicBezTo>
                <a:lnTo>
                  <a:pt x="11465542" y="571784"/>
                </a:lnTo>
                <a:lnTo>
                  <a:pt x="11577534" y="571784"/>
                </a:lnTo>
                <a:lnTo>
                  <a:pt x="11555401" y="470628"/>
                </a:lnTo>
                <a:cubicBezTo>
                  <a:pt x="11550158" y="433081"/>
                  <a:pt x="11547296" y="392523"/>
                  <a:pt x="11547296" y="350213"/>
                </a:cubicBezTo>
                <a:cubicBezTo>
                  <a:pt x="11547296" y="156796"/>
                  <a:pt x="11607095" y="0"/>
                  <a:pt x="11680860" y="0"/>
                </a:cubicBezTo>
                <a:close/>
              </a:path>
            </a:pathLst>
          </a:custGeom>
          <a:solidFill>
            <a:srgbClr val="284f4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PlaceHolder 3"/>
          <p:cNvSpPr>
            <a:spLocks noGrp="1"/>
          </p:cNvSpPr>
          <p:nvPr>
            <p:ph type="title"/>
          </p:nvPr>
        </p:nvSpPr>
        <p:spPr>
          <a:xfrm>
            <a:off x="1645920" y="640080"/>
            <a:ext cx="6825960" cy="2425680"/>
          </a:xfrm>
          <a:prstGeom prst="rect">
            <a:avLst/>
          </a:prstGeom>
        </p:spPr>
        <p:txBody>
          <a:bodyPr lIns="0" rIns="0" tIns="0" bIns="0" anchor="b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1645920" y="3200400"/>
            <a:ext cx="6858000" cy="956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Click to edit the outline text format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Second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Fourth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Fifth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Sixth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Seventh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dt"/>
          </p:nvPr>
        </p:nvSpPr>
        <p:spPr>
          <a:xfrm>
            <a:off x="503640" y="5164560"/>
            <a:ext cx="2347200" cy="390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ftr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sldNum"/>
          </p:nvPr>
        </p:nvSpPr>
        <p:spPr>
          <a:xfrm>
            <a:off x="7224840" y="5164560"/>
            <a:ext cx="2347200" cy="390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fld id="{9F491AAC-71EE-4324-9E79-816431887B04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0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1645920" y="640080"/>
            <a:ext cx="6825960" cy="2425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Forest Template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1645920" y="3200400"/>
            <a:ext cx="6858000" cy="956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Nimble Slides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Title + Content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9" name="TextShape 2"/>
          <p:cNvSpPr txBox="1"/>
          <p:nvPr/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We like to talk about things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432000" indent="-324000">
              <a:spcAft>
                <a:spcPts val="7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Templates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432000" indent="-324000">
              <a:spcAft>
                <a:spcPts val="7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Images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432000" indent="-324000">
              <a:spcAft>
                <a:spcPts val="7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Presentation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Did you know?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432000" indent="-324000">
              <a:spcAft>
                <a:spcPts val="7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Fact!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432000" indent="-324000">
              <a:spcAft>
                <a:spcPts val="7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Another Fact!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432000" indent="-324000">
              <a:spcAft>
                <a:spcPts val="7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Mind blown yet?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Two Things!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Cool information about a cool chart.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Just a Title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503640" y="225720"/>
            <a:ext cx="9068760" cy="4388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Centered 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Three Things!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A great way to show something in multiple ways!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pic>
        <p:nvPicPr>
          <p:cNvPr id="96" name="" descr=""/>
          <p:cNvPicPr/>
          <p:nvPr/>
        </p:nvPicPr>
        <p:blipFill>
          <a:blip r:embed="rId1"/>
          <a:stretch/>
        </p:blipFill>
        <p:spPr>
          <a:xfrm>
            <a:off x="5719320" y="1325880"/>
            <a:ext cx="3287880" cy="3287880"/>
          </a:xfrm>
          <a:prstGeom prst="rect">
            <a:avLst/>
          </a:prstGeom>
          <a:ln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Three Things (again)!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Another great way to show a thing in multiple ways 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6579360" y="3043800"/>
            <a:ext cx="1568160" cy="1568160"/>
          </a:xfrm>
          <a:prstGeom prst="rect">
            <a:avLst/>
          </a:prstGeom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Three Things (yet again)!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01" name="TextShape 2"/>
          <p:cNvSpPr txBox="1"/>
          <p:nvPr/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Still a great way to show something in multiple ways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1"/>
          <a:stretch/>
        </p:blipFill>
        <p:spPr>
          <a:xfrm>
            <a:off x="4253760" y="3043800"/>
            <a:ext cx="1568160" cy="1568160"/>
          </a:xfrm>
          <a:prstGeom prst="rect">
            <a:avLst/>
          </a:prstGeom>
          <a:ln>
            <a:noFill/>
          </a:ln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Two things, stacked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pic>
        <p:nvPicPr>
          <p:cNvPr id="104" name="" descr=""/>
          <p:cNvPicPr/>
          <p:nvPr/>
        </p:nvPicPr>
        <p:blipFill>
          <a:blip r:embed="rId1"/>
          <a:stretch/>
        </p:blipFill>
        <p:spPr>
          <a:xfrm>
            <a:off x="4253760" y="1326240"/>
            <a:ext cx="1568160" cy="1568160"/>
          </a:xfrm>
          <a:prstGeom prst="rect">
            <a:avLst/>
          </a:prstGeom>
          <a:ln>
            <a:noFill/>
          </a:ln>
        </p:spPr>
      </p:pic>
      <p:sp>
        <p:nvSpPr>
          <p:cNvPr id="105" name="TextShape 2"/>
          <p:cNvSpPr txBox="1"/>
          <p:nvPr/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717"/>
              </a:spcAft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Green trees are the best!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Four things!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pic>
        <p:nvPicPr>
          <p:cNvPr id="107" name="" descr=""/>
          <p:cNvPicPr/>
          <p:nvPr/>
        </p:nvPicPr>
        <p:blipFill>
          <a:blip r:embed="rId1"/>
          <a:stretch/>
        </p:blipFill>
        <p:spPr>
          <a:xfrm>
            <a:off x="1932120" y="1326240"/>
            <a:ext cx="1568160" cy="1568160"/>
          </a:xfrm>
          <a:prstGeom prst="rect">
            <a:avLst/>
          </a:prstGeom>
          <a:ln>
            <a:noFill/>
          </a:ln>
        </p:spPr>
      </p:pic>
      <p:pic>
        <p:nvPicPr>
          <p:cNvPr id="108" name="" descr=""/>
          <p:cNvPicPr/>
          <p:nvPr/>
        </p:nvPicPr>
        <p:blipFill>
          <a:blip r:embed="rId2"/>
          <a:stretch/>
        </p:blipFill>
        <p:spPr>
          <a:xfrm>
            <a:off x="6579360" y="1326240"/>
            <a:ext cx="1568160" cy="1568160"/>
          </a:xfrm>
          <a:prstGeom prst="rect">
            <a:avLst/>
          </a:prstGeom>
          <a:ln>
            <a:noFill/>
          </a:ln>
        </p:spPr>
      </p:pic>
      <p:sp>
        <p:nvSpPr>
          <p:cNvPr id="109" name="TextShape 2"/>
          <p:cNvSpPr txBox="1"/>
          <p:nvPr/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717"/>
              </a:spcAft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Green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10" name="TextShape 3"/>
          <p:cNvSpPr txBox="1"/>
          <p:nvPr/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717"/>
              </a:spcAft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Blue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Six things!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pic>
        <p:nvPicPr>
          <p:cNvPr id="112" name="" descr=""/>
          <p:cNvPicPr/>
          <p:nvPr/>
        </p:nvPicPr>
        <p:blipFill>
          <a:blip r:embed="rId1"/>
          <a:stretch/>
        </p:blipFill>
        <p:spPr>
          <a:xfrm>
            <a:off x="1179360" y="1326240"/>
            <a:ext cx="1568160" cy="1568160"/>
          </a:xfrm>
          <a:prstGeom prst="rect">
            <a:avLst/>
          </a:prstGeom>
          <a:ln>
            <a:noFill/>
          </a:ln>
        </p:spPr>
      </p:pic>
      <p:pic>
        <p:nvPicPr>
          <p:cNvPr id="113" name="" descr=""/>
          <p:cNvPicPr/>
          <p:nvPr/>
        </p:nvPicPr>
        <p:blipFill>
          <a:blip r:embed="rId2"/>
          <a:stretch/>
        </p:blipFill>
        <p:spPr>
          <a:xfrm>
            <a:off x="4245840" y="1326240"/>
            <a:ext cx="1568160" cy="1568160"/>
          </a:xfrm>
          <a:prstGeom prst="rect">
            <a:avLst/>
          </a:prstGeom>
          <a:ln>
            <a:noFill/>
          </a:ln>
        </p:spPr>
      </p:pic>
      <p:pic>
        <p:nvPicPr>
          <p:cNvPr id="114" name="" descr=""/>
          <p:cNvPicPr/>
          <p:nvPr/>
        </p:nvPicPr>
        <p:blipFill>
          <a:blip r:embed="rId3"/>
          <a:stretch/>
        </p:blipFill>
        <p:spPr>
          <a:xfrm>
            <a:off x="7311960" y="1326240"/>
            <a:ext cx="1568160" cy="1568160"/>
          </a:xfrm>
          <a:prstGeom prst="rect">
            <a:avLst/>
          </a:prstGeom>
          <a:ln>
            <a:noFill/>
          </a:ln>
        </p:spPr>
      </p:pic>
      <p:sp>
        <p:nvSpPr>
          <p:cNvPr id="115" name="TextShape 2"/>
          <p:cNvSpPr txBox="1"/>
          <p:nvPr/>
        </p:nvSpPr>
        <p:spPr>
          <a:xfrm>
            <a:off x="503640" y="3043800"/>
            <a:ext cx="291996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717"/>
              </a:spcAft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Green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16" name="TextShape 3"/>
          <p:cNvSpPr txBox="1"/>
          <p:nvPr/>
        </p:nvSpPr>
        <p:spPr>
          <a:xfrm>
            <a:off x="3570120" y="3043800"/>
            <a:ext cx="291996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717"/>
              </a:spcAft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Blue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17" name="TextShape 4"/>
          <p:cNvSpPr txBox="1"/>
          <p:nvPr/>
        </p:nvSpPr>
        <p:spPr>
          <a:xfrm>
            <a:off x="6636240" y="3043800"/>
            <a:ext cx="291996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717"/>
              </a:spcAft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Purple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5916600" y="273960"/>
            <a:ext cx="2035800" cy="4599720"/>
          </a:xfrm>
          <a:prstGeom prst="roundRect">
            <a:avLst>
              <a:gd name="adj" fmla="val 8044"/>
            </a:avLst>
          </a:prstGeom>
          <a:solidFill>
            <a:srgbClr val="284f44"/>
          </a:solidFill>
          <a:ln w="5076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Line 2"/>
          <p:cNvSpPr/>
          <p:nvPr/>
        </p:nvSpPr>
        <p:spPr>
          <a:xfrm>
            <a:off x="5916240" y="769320"/>
            <a:ext cx="2036160" cy="360"/>
          </a:xfrm>
          <a:prstGeom prst="line">
            <a:avLst/>
          </a:prstGeom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Line 3"/>
          <p:cNvSpPr/>
          <p:nvPr/>
        </p:nvSpPr>
        <p:spPr>
          <a:xfrm>
            <a:off x="5916240" y="4339800"/>
            <a:ext cx="2036160" cy="360"/>
          </a:xfrm>
          <a:prstGeom prst="line">
            <a:avLst/>
          </a:prstGeom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CustomShape 4"/>
          <p:cNvSpPr/>
          <p:nvPr/>
        </p:nvSpPr>
        <p:spPr>
          <a:xfrm>
            <a:off x="7508160" y="483840"/>
            <a:ext cx="61920" cy="64080"/>
          </a:xfrm>
          <a:prstGeom prst="ellipse">
            <a:avLst/>
          </a:prstGeom>
          <a:solidFill>
            <a:srgbClr val="284f44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Line 5"/>
          <p:cNvSpPr/>
          <p:nvPr/>
        </p:nvSpPr>
        <p:spPr>
          <a:xfrm>
            <a:off x="6780240" y="518760"/>
            <a:ext cx="343440" cy="360"/>
          </a:xfrm>
          <a:prstGeom prst="line">
            <a:avLst/>
          </a:prstGeom>
          <a:ln w="3816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CustomShape 6"/>
          <p:cNvSpPr/>
          <p:nvPr/>
        </p:nvSpPr>
        <p:spPr>
          <a:xfrm>
            <a:off x="6623280" y="465840"/>
            <a:ext cx="97560" cy="100440"/>
          </a:xfrm>
          <a:prstGeom prst="ellipse">
            <a:avLst/>
          </a:prstGeom>
          <a:solidFill>
            <a:srgbClr val="284f44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CustomShape 7"/>
          <p:cNvSpPr/>
          <p:nvPr/>
        </p:nvSpPr>
        <p:spPr>
          <a:xfrm>
            <a:off x="6643800" y="4515120"/>
            <a:ext cx="573840" cy="149040"/>
          </a:xfrm>
          <a:prstGeom prst="roundRect">
            <a:avLst>
              <a:gd name="adj" fmla="val 50000"/>
            </a:avLst>
          </a:prstGeom>
          <a:solidFill>
            <a:srgbClr val="284f44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Line 8"/>
          <p:cNvSpPr/>
          <p:nvPr/>
        </p:nvSpPr>
        <p:spPr>
          <a:xfrm>
            <a:off x="5916600" y="433440"/>
            <a:ext cx="0" cy="4303080"/>
          </a:xfrm>
          <a:prstGeom prst="line">
            <a:avLst/>
          </a:prstGeom>
          <a:ln w="507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CustomShape 9"/>
          <p:cNvSpPr/>
          <p:nvPr/>
        </p:nvSpPr>
        <p:spPr>
          <a:xfrm>
            <a:off x="2174760" y="273960"/>
            <a:ext cx="2036880" cy="4599720"/>
          </a:xfrm>
          <a:prstGeom prst="roundRect">
            <a:avLst>
              <a:gd name="adj" fmla="val 16667"/>
            </a:avLst>
          </a:prstGeom>
          <a:solidFill>
            <a:srgbClr val="284f44"/>
          </a:solidFill>
          <a:ln w="5076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7" name="Line 10"/>
          <p:cNvSpPr/>
          <p:nvPr/>
        </p:nvSpPr>
        <p:spPr>
          <a:xfrm>
            <a:off x="2174760" y="769320"/>
            <a:ext cx="2036880" cy="360"/>
          </a:xfrm>
          <a:prstGeom prst="line">
            <a:avLst/>
          </a:prstGeom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8" name="Line 11"/>
          <p:cNvSpPr/>
          <p:nvPr/>
        </p:nvSpPr>
        <p:spPr>
          <a:xfrm>
            <a:off x="2174760" y="4339800"/>
            <a:ext cx="2036880" cy="360"/>
          </a:xfrm>
          <a:prstGeom prst="line">
            <a:avLst/>
          </a:prstGeom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9" name="CustomShape 12"/>
          <p:cNvSpPr/>
          <p:nvPr/>
        </p:nvSpPr>
        <p:spPr>
          <a:xfrm>
            <a:off x="3016800" y="4388040"/>
            <a:ext cx="393840" cy="393480"/>
          </a:xfrm>
          <a:prstGeom prst="ellipse">
            <a:avLst/>
          </a:prstGeom>
          <a:solidFill>
            <a:srgbClr val="284f44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30" name="CustomShape 13"/>
          <p:cNvSpPr/>
          <p:nvPr/>
        </p:nvSpPr>
        <p:spPr>
          <a:xfrm>
            <a:off x="3168720" y="385920"/>
            <a:ext cx="64080" cy="64080"/>
          </a:xfrm>
          <a:prstGeom prst="ellipse">
            <a:avLst/>
          </a:prstGeom>
          <a:solidFill>
            <a:srgbClr val="284f44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Line 14"/>
          <p:cNvSpPr/>
          <p:nvPr/>
        </p:nvSpPr>
        <p:spPr>
          <a:xfrm>
            <a:off x="3034800" y="518760"/>
            <a:ext cx="352440" cy="360"/>
          </a:xfrm>
          <a:prstGeom prst="line">
            <a:avLst/>
          </a:prstGeom>
          <a:ln w="3816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CustomShape 15"/>
          <p:cNvSpPr/>
          <p:nvPr/>
        </p:nvSpPr>
        <p:spPr>
          <a:xfrm>
            <a:off x="2873520" y="465840"/>
            <a:ext cx="100080" cy="100440"/>
          </a:xfrm>
          <a:prstGeom prst="ellipse">
            <a:avLst/>
          </a:prstGeom>
          <a:solidFill>
            <a:srgbClr val="284f44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Line 16"/>
          <p:cNvSpPr/>
          <p:nvPr/>
        </p:nvSpPr>
        <p:spPr>
          <a:xfrm>
            <a:off x="2174760" y="581760"/>
            <a:ext cx="0" cy="3977640"/>
          </a:xfrm>
          <a:prstGeom prst="line">
            <a:avLst/>
          </a:prstGeom>
          <a:ln w="507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34" name="Picture 4" descr=""/>
          <p:cNvPicPr/>
          <p:nvPr/>
        </p:nvPicPr>
        <p:blipFill>
          <a:blip r:embed="rId1"/>
          <a:stretch/>
        </p:blipFill>
        <p:spPr>
          <a:xfrm>
            <a:off x="2194200" y="775800"/>
            <a:ext cx="1999800" cy="3557880"/>
          </a:xfrm>
          <a:prstGeom prst="rect">
            <a:avLst/>
          </a:prstGeom>
          <a:ln>
            <a:noFill/>
          </a:ln>
        </p:spPr>
      </p:pic>
      <p:pic>
        <p:nvPicPr>
          <p:cNvPr id="135" name="Picture 28" descr=""/>
          <p:cNvPicPr/>
          <p:nvPr/>
        </p:nvPicPr>
        <p:blipFill>
          <a:blip r:embed="rId2"/>
          <a:stretch/>
        </p:blipFill>
        <p:spPr>
          <a:xfrm>
            <a:off x="5934600" y="775800"/>
            <a:ext cx="1999800" cy="3557880"/>
          </a:xfrm>
          <a:prstGeom prst="rect">
            <a:avLst/>
          </a:prstGeom>
          <a:ln>
            <a:noFill/>
          </a:ln>
        </p:spPr>
      </p:pic>
      <p:sp>
        <p:nvSpPr>
          <p:cNvPr id="136" name="TextShape 17"/>
          <p:cNvSpPr txBox="1"/>
          <p:nvPr/>
        </p:nvSpPr>
        <p:spPr>
          <a:xfrm>
            <a:off x="456840" y="659160"/>
            <a:ext cx="155412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335 X 667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TextShape 18"/>
          <p:cNvSpPr txBox="1"/>
          <p:nvPr/>
        </p:nvSpPr>
        <p:spPr>
          <a:xfrm>
            <a:off x="4296240" y="659160"/>
            <a:ext cx="155412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335 X 667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3578400" y="339480"/>
            <a:ext cx="2819520" cy="4414320"/>
          </a:xfrm>
          <a:prstGeom prst="roundRect">
            <a:avLst>
              <a:gd name="adj" fmla="val 8044"/>
            </a:avLst>
          </a:prstGeom>
          <a:solidFill>
            <a:srgbClr val="284f44"/>
          </a:solidFill>
          <a:ln w="5076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Line 2"/>
          <p:cNvSpPr/>
          <p:nvPr/>
        </p:nvSpPr>
        <p:spPr>
          <a:xfrm>
            <a:off x="3594240" y="662040"/>
            <a:ext cx="2804040" cy="360"/>
          </a:xfrm>
          <a:prstGeom prst="line">
            <a:avLst/>
          </a:prstGeom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40" name="Line 3"/>
          <p:cNvSpPr/>
          <p:nvPr/>
        </p:nvSpPr>
        <p:spPr>
          <a:xfrm>
            <a:off x="3578040" y="4390920"/>
            <a:ext cx="2820240" cy="360"/>
          </a:xfrm>
          <a:prstGeom prst="line">
            <a:avLst/>
          </a:prstGeom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CustomShape 4"/>
          <p:cNvSpPr/>
          <p:nvPr/>
        </p:nvSpPr>
        <p:spPr>
          <a:xfrm>
            <a:off x="5273640" y="479520"/>
            <a:ext cx="40680" cy="40680"/>
          </a:xfrm>
          <a:prstGeom prst="ellipse">
            <a:avLst/>
          </a:prstGeom>
          <a:solidFill>
            <a:srgbClr val="284f44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Line 5"/>
          <p:cNvSpPr/>
          <p:nvPr/>
        </p:nvSpPr>
        <p:spPr>
          <a:xfrm>
            <a:off x="4798800" y="501480"/>
            <a:ext cx="223920" cy="360"/>
          </a:xfrm>
          <a:prstGeom prst="line">
            <a:avLst/>
          </a:prstGeom>
          <a:ln w="3816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CustomShape 6"/>
          <p:cNvSpPr/>
          <p:nvPr/>
        </p:nvSpPr>
        <p:spPr>
          <a:xfrm>
            <a:off x="4696200" y="468000"/>
            <a:ext cx="63720" cy="63360"/>
          </a:xfrm>
          <a:prstGeom prst="ellipse">
            <a:avLst/>
          </a:prstGeom>
          <a:solidFill>
            <a:srgbClr val="284f44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44" name="CustomShape 7"/>
          <p:cNvSpPr/>
          <p:nvPr/>
        </p:nvSpPr>
        <p:spPr>
          <a:xfrm>
            <a:off x="4789440" y="4514760"/>
            <a:ext cx="397800" cy="99720"/>
          </a:xfrm>
          <a:prstGeom prst="roundRect">
            <a:avLst>
              <a:gd name="adj" fmla="val 50000"/>
            </a:avLst>
          </a:prstGeom>
          <a:solidFill>
            <a:srgbClr val="284f44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45" name="Line 8"/>
          <p:cNvSpPr/>
          <p:nvPr/>
        </p:nvSpPr>
        <p:spPr>
          <a:xfrm>
            <a:off x="3578400" y="542880"/>
            <a:ext cx="0" cy="3987720"/>
          </a:xfrm>
          <a:prstGeom prst="line">
            <a:avLst/>
          </a:prstGeom>
          <a:ln w="507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46" name="Picture 9" descr=""/>
          <p:cNvPicPr/>
          <p:nvPr/>
        </p:nvPicPr>
        <p:blipFill>
          <a:blip r:embed="rId1"/>
          <a:stretch/>
        </p:blipFill>
        <p:spPr>
          <a:xfrm>
            <a:off x="3594600" y="671040"/>
            <a:ext cx="2787840" cy="3717720"/>
          </a:xfrm>
          <a:prstGeom prst="rect">
            <a:avLst/>
          </a:prstGeom>
          <a:ln>
            <a:noFill/>
          </a:ln>
        </p:spPr>
      </p:pic>
      <p:sp>
        <p:nvSpPr>
          <p:cNvPr id="147" name="TextShape 9"/>
          <p:cNvSpPr txBox="1"/>
          <p:nvPr/>
        </p:nvSpPr>
        <p:spPr>
          <a:xfrm>
            <a:off x="1887120" y="595800"/>
            <a:ext cx="155412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834 X 1112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2446920" y="363600"/>
            <a:ext cx="5505480" cy="4573080"/>
          </a:xfrm>
          <a:prstGeom prst="roundRect">
            <a:avLst>
              <a:gd name="adj" fmla="val 926"/>
            </a:avLst>
          </a:prstGeom>
          <a:solidFill>
            <a:srgbClr val="43c330"/>
          </a:solidFill>
          <a:ln w="38160">
            <a:solidFill>
              <a:srgbClr val="284f44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49" name="Line 2"/>
          <p:cNvSpPr/>
          <p:nvPr/>
        </p:nvSpPr>
        <p:spPr>
          <a:xfrm>
            <a:off x="2446560" y="486000"/>
            <a:ext cx="5505840" cy="360"/>
          </a:xfrm>
          <a:prstGeom prst="line">
            <a:avLst/>
          </a:prstGeom>
          <a:ln w="266760">
            <a:solidFill>
              <a:srgbClr val="284f44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CustomShape 3"/>
          <p:cNvSpPr/>
          <p:nvPr/>
        </p:nvSpPr>
        <p:spPr>
          <a:xfrm>
            <a:off x="7699320" y="418320"/>
            <a:ext cx="135000" cy="135000"/>
          </a:xfrm>
          <a:prstGeom prst="ellipse">
            <a:avLst/>
          </a:prstGeom>
          <a:solidFill>
            <a:srgbClr val="43c330"/>
          </a:solidFill>
          <a:ln w="12600">
            <a:solidFill>
              <a:srgbClr val="284f44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CustomShape 4"/>
          <p:cNvSpPr/>
          <p:nvPr/>
        </p:nvSpPr>
        <p:spPr>
          <a:xfrm>
            <a:off x="7473600" y="418320"/>
            <a:ext cx="135000" cy="135000"/>
          </a:xfrm>
          <a:prstGeom prst="ellipse">
            <a:avLst/>
          </a:prstGeom>
          <a:solidFill>
            <a:srgbClr val="43c330"/>
          </a:solidFill>
          <a:ln w="12600">
            <a:solidFill>
              <a:srgbClr val="284f44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5"/>
          <p:cNvSpPr/>
          <p:nvPr/>
        </p:nvSpPr>
        <p:spPr>
          <a:xfrm>
            <a:off x="7247880" y="418320"/>
            <a:ext cx="135000" cy="135000"/>
          </a:xfrm>
          <a:prstGeom prst="ellipse">
            <a:avLst/>
          </a:prstGeom>
          <a:solidFill>
            <a:srgbClr val="43c330"/>
          </a:solidFill>
          <a:ln w="12600">
            <a:solidFill>
              <a:srgbClr val="284f44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Line 6"/>
          <p:cNvSpPr/>
          <p:nvPr/>
        </p:nvSpPr>
        <p:spPr>
          <a:xfrm>
            <a:off x="2447280" y="397440"/>
            <a:ext cx="0" cy="4498200"/>
          </a:xfrm>
          <a:prstGeom prst="line">
            <a:avLst/>
          </a:prstGeom>
          <a:ln w="38160">
            <a:solidFill>
              <a:srgbClr val="284f44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54" name="Picture 4" descr=""/>
          <p:cNvPicPr/>
          <p:nvPr/>
        </p:nvPicPr>
        <p:blipFill>
          <a:blip r:embed="rId1"/>
          <a:stretch/>
        </p:blipFill>
        <p:spPr>
          <a:xfrm>
            <a:off x="2465280" y="607680"/>
            <a:ext cx="5472000" cy="4315320"/>
          </a:xfrm>
          <a:prstGeom prst="rect">
            <a:avLst/>
          </a:prstGeom>
          <a:ln>
            <a:noFill/>
          </a:ln>
        </p:spPr>
      </p:pic>
      <p:sp>
        <p:nvSpPr>
          <p:cNvPr id="155" name="TextShape 7"/>
          <p:cNvSpPr txBox="1"/>
          <p:nvPr/>
        </p:nvSpPr>
        <p:spPr>
          <a:xfrm>
            <a:off x="731160" y="595800"/>
            <a:ext cx="155412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1157 X 912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2011680" y="297360"/>
            <a:ext cx="6309360" cy="4731840"/>
          </a:xfrm>
          <a:prstGeom prst="roundRect">
            <a:avLst>
              <a:gd name="adj" fmla="val 926"/>
            </a:avLst>
          </a:prstGeom>
          <a:solidFill>
            <a:srgbClr val="000000">
              <a:alpha val="70000"/>
            </a:srgbClr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CustomShape 2"/>
          <p:cNvSpPr/>
          <p:nvPr/>
        </p:nvSpPr>
        <p:spPr>
          <a:xfrm>
            <a:off x="8075880" y="356040"/>
            <a:ext cx="130680" cy="13068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CustomShape 3"/>
          <p:cNvSpPr/>
          <p:nvPr/>
        </p:nvSpPr>
        <p:spPr>
          <a:xfrm>
            <a:off x="7856640" y="356040"/>
            <a:ext cx="130680" cy="13068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CustomShape 4"/>
          <p:cNvSpPr/>
          <p:nvPr/>
        </p:nvSpPr>
        <p:spPr>
          <a:xfrm>
            <a:off x="7637760" y="356040"/>
            <a:ext cx="130320" cy="13068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2020-01-24T14:01:03Z</dcterms:created>
  <dc:creator/>
  <dc:description/>
  <dc:language>en-US</dc:language>
  <cp:lastModifiedBy/>
  <cp:revision>1</cp:revision>
  <dc:subject/>
  <dc:title/>
</cp:coreProperties>
</file>